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jpeg" ContentType="image/jpeg"/>
  <Default Extension="xml" ContentType="application/xml"/>
  <Default Extension="rels" ContentType="application/vnd.openxmlformats-package.relationships+xml"/>
  <Override PartName="/ppt/tags/tag34.xml" ContentType="application/vnd.openxmlformats-officedocument.presentationml.tags+xml"/>
  <Override PartName="/ppt/media/image25.jpeg" ContentType="image/jpeg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media/image19.jpeg" ContentType="image/jpeg"/>
  <Override PartName="/ppt/tags/tag20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media/image26.jpeg" ContentType="image/jpeg"/>
  <Override PartName="/ppt/tags/tag17.xml" ContentType="application/vnd.openxmlformats-officedocument.presentationml.tags+xml"/>
  <Override PartName="/ppt/slideLayouts/slideLayout1.xml" ContentType="application/vnd.openxmlformats-officedocument.presentationml.slideLayout+xml"/>
  <Override PartName="/ppt/tags/tag16.xml" ContentType="application/vnd.openxmlformats-officedocument.presentationml.tags+xml"/>
  <Override PartName="/ppt/media/image18.png" ContentType="image/png"/>
  <Override PartName="/ppt/media/image16.jpeg" ContentType="image/jpeg"/>
  <Override PartName="/ppt/slideLayouts/slideLayout2.xml" ContentType="application/vnd.openxmlformats-officedocument.presentationml.slideLayout+xml"/>
  <Override PartName="/ppt/media/image15.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4.xml" ContentType="application/vnd.openxmlformats-officedocument.presentationml.tags+xml"/>
  <Override PartName="/ppt/tags/tag9.xml" ContentType="application/vnd.openxmlformats-officedocument.presentationml.tags+xml"/>
  <Override PartName="/ppt/notesMasters/notesMaster1.xml" ContentType="application/vnd.openxmlformats-officedocument.presentationml.notesMaster+xml"/>
  <Override PartName="/ppt/media/image24.jpeg" ContentType="image/jpeg"/>
  <Override PartName="/ppt/tags/tag26.xml" ContentType="application/vnd.openxmlformats-officedocument.presentationml.tags+xml"/>
  <Override PartName="/ppt/slides/slide16.xml" ContentType="application/vnd.openxmlformats-officedocument.presentationml.slide+xml"/>
  <Override PartName="/ppt/media/image9.jpeg" ContentType="image/jpeg"/>
  <Override PartName="/ppt/slides/slide6.xml" ContentType="application/vnd.openxmlformats-officedocument.presentationml.slide+xml"/>
  <Override PartName="/ppt/tags/tag8.xml" ContentType="application/vnd.openxmlformats-officedocument.presentationml.tag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fonts/font1.fntdata" ContentType="application/x-fontdata"/>
  <Override PartName="/ppt/media/image20.png" ContentType="image/png"/>
  <Override PartName="/ppt/media/image7.jpeg" ContentType="image/jpeg"/>
  <Override PartName="/ppt/slides/slide19.xml" ContentType="application/vnd.openxmlformats-officedocument.presentationml.slide+xml"/>
  <Override PartName="/ppt/fonts/font2.fntdata" ContentType="application/x-fontdata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media/image10.jpeg" ContentType="image/jpeg"/>
  <Override PartName="/ppt/media/image14.jpeg" ContentType="image/jpeg"/>
  <Override PartName="/ppt/media/image8.jpeg" ContentType="image/jpeg"/>
  <Override PartName="/ppt/theme/theme1.xml" ContentType="application/vnd.openxmlformats-officedocument.theme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3.xml" ContentType="application/vnd.openxmlformats-officedocument.presentationml.slideLayout+xml"/>
  <Override PartName="/ppt/tags/tag11.xml" ContentType="application/vnd.openxmlformats-officedocument.presentationml.tags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tags/tag35.xml" ContentType="application/vnd.openxmlformats-officedocument.presentationml.tags+xml"/>
  <Override PartName="/ppt/tags/tag30.xml" ContentType="application/vnd.openxmlformats-officedocument.presentationml.tags+xml"/>
  <Override PartName="/docProps/custom.xml" ContentType="application/vnd.openxmlformats-officedocument.custom-properties+xml"/>
  <Override PartName="/ppt/slides/slide18.xml" ContentType="application/vnd.openxmlformats-officedocument.presentationml.slide+xml"/>
  <Override PartName="/ppt/tags/tag13.xml" ContentType="application/vnd.openxmlformats-officedocument.presentationml.tags+xml"/>
  <Override PartName="/ppt/media/image12.jpeg" ContentType="image/jpeg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media/image5.jpeg" ContentType="image/jpeg"/>
  <Override PartName="/ppt/commentAuthors.xml" ContentType="application/vnd.openxmlformats-officedocument.presentationml.commentAuthor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media/image23.png" ContentType="image/png"/>
  <Override PartName="/ppt/tags/tag3.xml" ContentType="application/vnd.openxmlformats-officedocument.presentationml.tag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21.xml" ContentType="application/vnd.openxmlformats-officedocument.presentationml.slide+xml"/>
  <Override PartName="/ppt/tags/tag28.xml" ContentType="application/vnd.openxmlformats-officedocument.presentationml.tags+xml"/>
  <Override PartName="/ppt/slides/slide5.xml" ContentType="application/vnd.openxmlformats-officedocument.presentationml.slide+xml"/>
  <Override PartName="/ppt/media/image21.png" ContentType="image/png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media/image13.jpeg" ContentType="image/jpeg"/>
  <Override PartName="/ppt/fonts/font3.fntdata" ContentType="application/x-fontdata"/>
  <Override PartName="/ppt/tags/tag31.xml" ContentType="application/vnd.openxmlformats-officedocument.presentationml.tags+xml"/>
  <Override PartName="/ppt/tags/tag33.xml" ContentType="application/vnd.openxmlformats-officedocument.presentationml.tags+xml"/>
  <Override PartName="/ppt/media/image1.jpeg" ContentType="image/jpeg"/>
  <Override PartName="/ppt/theme/theme2.xml" ContentType="application/vnd.openxmlformats-officedocument.theme+xml"/>
  <Override PartName="/ppt/media/image6.png" ContentType="image/png"/>
  <Override PartName="/ppt/tags/tag27.xml" ContentType="application/vnd.openxmlformats-officedocument.presentationml.tags+xml"/>
  <Override PartName="/ppt/tags/tag12.xml" ContentType="application/vnd.openxmlformats-officedocument.presentationml.tags+xml"/>
  <Override PartName="/ppt/tags/tag29.xml" ContentType="application/vnd.openxmlformats-officedocument.presentationml.tags+xml"/>
  <Override PartName="/ppt/slides/slide8.xml" ContentType="application/vnd.openxmlformats-officedocument.presentationml.slide+xml"/>
  <Override PartName="/ppt/media/image11.jpeg" ContentType="image/jpeg"/>
  <Override PartName="/ppt/tags/tag32.xml" ContentType="application/vnd.openxmlformats-officedocument.presentationml.tags+xml"/>
  <Override PartName="/ppt/media/image4.png" ContentType="image/png"/>
  <Override PartName="/ppt/tags/tag15.xml" ContentType="application/vnd.openxmlformats-officedocument.presentationml.tags+xml"/>
  <Override PartName="/ppt/theme/theme3.xml" ContentType="application/vnd.openxmlformats-officedocument.theme+xml"/>
  <Override PartName="/ppt/media/image22.png" ContentType="image/png"/>
  <Override PartName="/ppt/slides/slide14.xml" ContentType="application/vnd.openxmlformats-officedocument.presentationml.slide+xml"/>
  <Override PartName="/ppt/comments/comment1.xml" ContentType="application/vnd.openxmlformats-officedocument.presentationml.comments+xml"/>
  <Override PartName="/ppt/tags/tag10.xml" ContentType="application/vnd.openxmlformats-officedocument.presentationml.tags+xml"/>
  <Override PartName="/ppt/presentation.xml" ContentType="application/vnd.openxmlformats-officedocument.presentationml.presentation.main+xml"/>
  <Override PartName="/ppt/tags/tag5.xml" ContentType="application/vnd.openxmlformats-officedocument.presentationml.tags+xml"/>
  <Override PartName="/ppt/slides/slide27.xml" ContentType="application/vnd.openxmlformats-officedocument.presentationml.slide+xml"/>
  <Override PartName="/ppt/tags/tag7.xml" ContentType="application/vnd.openxmlformats-officedocument.presentationml.tags+xml"/>
  <Override PartName="/ppt/media/image17.jpeg" ContentType="image/jpeg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media/image3.png" ContentType="image/png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2" Type="http://schemas.openxmlformats.org/officeDocument/2006/relationships/extended-properties" Target="docProps/app.xml" /><Relationship Id="rId3" Type="http://schemas.openxmlformats.org/officeDocument/2006/relationships/custom-properties" Target="docProps/custom.xml" /><Relationship Id="rId1" Type="http://schemas.openxmlformats.org/package/2006/relationships/metadata/core-properties" Target="docProps/core.xml" /><Relationship Id="rId0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33"/>
  </p:handoutMasterIdLst>
  <p:notesMasterIdLst>
    <p:notesMasterId r:id="rId9"/>
  </p:notesMasterIdLst>
  <p:sldIdLst>
    <p:sldId id="260" r:id="rId3"/>
    <p:sldId id="268" r:id="rId4"/>
    <p:sldId id="264" r:id="rId5"/>
    <p:sldId id="283" r:id="rId6"/>
    <p:sldId id="284" r:id="rId7"/>
    <p:sldId id="311" r:id="rId8"/>
    <p:sldId id="285" r:id="rId10"/>
    <p:sldId id="312" r:id="rId11"/>
    <p:sldId id="313" r:id="rId12"/>
    <p:sldId id="318" r:id="rId13"/>
    <p:sldId id="314" r:id="rId14"/>
    <p:sldId id="287" r:id="rId15"/>
    <p:sldId id="288" r:id="rId16"/>
    <p:sldId id="315" r:id="rId17"/>
    <p:sldId id="291" r:id="rId18"/>
    <p:sldId id="293" r:id="rId19"/>
    <p:sldId id="309" r:id="rId20"/>
    <p:sldId id="304" r:id="rId21"/>
    <p:sldId id="295" r:id="rId22"/>
    <p:sldId id="299" r:id="rId23"/>
    <p:sldId id="298" r:id="rId24"/>
    <p:sldId id="294" r:id="rId25"/>
    <p:sldId id="289" r:id="rId26"/>
    <p:sldId id="305" r:id="rId27"/>
    <p:sldId id="306" r:id="rId28"/>
    <p:sldId id="307" r:id="rId29"/>
    <p:sldId id="308" r:id="rId30"/>
  </p:sldIdLst>
  <p:sldSz cx="12192635" cy="6858000"/>
  <p:notesSz cx="6858000" cy="9144000"/>
  <p:embeddedFontLst>
    <p:embeddedFont>
      <p:font typeface="汉仪特细等线简" panose="02010600000101010101" charset="-122"/>
      <p:regular r:id="rId38"/>
    </p:embeddedFont>
    <p:embeddedFont>
      <p:font typeface="汉仪中黑简" panose="02010600000101010101" charset="-122"/>
      <p:regular r:id="rId39"/>
    </p:embeddedFont>
    <p:embeddedFont>
      <p:font typeface="微软雅黑" panose="020B0503020204020204" pitchFamily="34" charset="-122"/>
      <p:regular r:id="rId4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0" userDrawn="1">
          <p15:clr>
            <a:srgbClr val="A4A3A4"/>
          </p15:clr>
        </p15:guide>
        <p15:guide id="2" pos="381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81122430" name="人丑自怜" initials="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76B5"/>
    <a:srgbClr val="6EB9EC"/>
    <a:srgbClr val="146CA8"/>
    <a:srgbClr val="0F4F7B"/>
    <a:srgbClr val="0A3552"/>
    <a:srgbClr val="9FD1F3"/>
    <a:srgbClr val="4583CF"/>
    <a:srgbClr val="8FB5E2"/>
    <a:srgbClr val="67AFB1"/>
    <a:srgbClr val="4C9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876" y="90"/>
      </p:cViewPr>
      <p:guideLst>
        <p:guide orient="horz" pos="2180"/>
        <p:guide pos="38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40" Type="http://schemas.openxmlformats.org/officeDocument/2006/relationships/font" Target="fonts/font3.fntdata" /><Relationship Id="rId37" Type="http://schemas.openxmlformats.org/officeDocument/2006/relationships/commentAuthors" Target="commentAuthors.xml" /><Relationship Id="rId35" Type="http://schemas.openxmlformats.org/officeDocument/2006/relationships/viewProps" Target="viewProps.xml" /><Relationship Id="rId34" Type="http://schemas.openxmlformats.org/officeDocument/2006/relationships/presProps" Target="presProps.xml" /><Relationship Id="rId30" Type="http://schemas.openxmlformats.org/officeDocument/2006/relationships/slide" Target="slides/slide27.xml" /><Relationship Id="rId27" Type="http://schemas.openxmlformats.org/officeDocument/2006/relationships/slide" Target="slides/slide24.xml" /><Relationship Id="rId24" Type="http://schemas.openxmlformats.org/officeDocument/2006/relationships/slide" Target="slides/slide21.xml" /><Relationship Id="rId19" Type="http://schemas.openxmlformats.org/officeDocument/2006/relationships/slide" Target="slides/slide16.xml" /><Relationship Id="rId17" Type="http://schemas.openxmlformats.org/officeDocument/2006/relationships/slide" Target="slides/slide14.xml" /><Relationship Id="rId36" Type="http://schemas.openxmlformats.org/officeDocument/2006/relationships/tableStyles" Target="tableStyles.xml" /><Relationship Id="rId15" Type="http://schemas.openxmlformats.org/officeDocument/2006/relationships/slide" Target="slides/slide12.xml" /><Relationship Id="rId5" Type="http://schemas.openxmlformats.org/officeDocument/2006/relationships/slide" Target="slides/slide3.xml" /><Relationship Id="rId13" Type="http://schemas.openxmlformats.org/officeDocument/2006/relationships/slide" Target="slides/slide10.xml" /><Relationship Id="rId39" Type="http://schemas.openxmlformats.org/officeDocument/2006/relationships/font" Target="fonts/font2.fntdata" /><Relationship Id="rId23" Type="http://schemas.openxmlformats.org/officeDocument/2006/relationships/slide" Target="slides/slide20.xml" /><Relationship Id="rId20" Type="http://schemas.openxmlformats.org/officeDocument/2006/relationships/slide" Target="slides/slide17.xml" /><Relationship Id="rId28" Type="http://schemas.openxmlformats.org/officeDocument/2006/relationships/slide" Target="slides/slide25.xml" /><Relationship Id="rId12" Type="http://schemas.openxmlformats.org/officeDocument/2006/relationships/slide" Target="slides/slide9.xml" /><Relationship Id="rId18" Type="http://schemas.openxmlformats.org/officeDocument/2006/relationships/slide" Target="slides/slide15.xml" /><Relationship Id="rId2" Type="http://schemas.openxmlformats.org/officeDocument/2006/relationships/theme" Target="theme/theme1.xml" /><Relationship Id="rId14" Type="http://schemas.openxmlformats.org/officeDocument/2006/relationships/slide" Target="slides/slide11.xml" /><Relationship Id="rId11" Type="http://schemas.openxmlformats.org/officeDocument/2006/relationships/slide" Target="slides/slide8.xml" /><Relationship Id="rId25" Type="http://schemas.openxmlformats.org/officeDocument/2006/relationships/slide" Target="slides/slide22.xml" /><Relationship Id="rId21" Type="http://schemas.openxmlformats.org/officeDocument/2006/relationships/slide" Target="slides/slide18.xml" /><Relationship Id="rId9" Type="http://schemas.openxmlformats.org/officeDocument/2006/relationships/notesMaster" Target="notesMasters/notesMaster1.xml" /><Relationship Id="rId8" Type="http://schemas.openxmlformats.org/officeDocument/2006/relationships/slide" Target="slides/slide6.xml" /><Relationship Id="rId33" Type="http://schemas.openxmlformats.org/officeDocument/2006/relationships/handoutMaster" Target="handoutMasters/handoutMaster1.xml" /><Relationship Id="rId29" Type="http://schemas.openxmlformats.org/officeDocument/2006/relationships/slide" Target="slides/slide26.xml" /><Relationship Id="rId7" Type="http://schemas.openxmlformats.org/officeDocument/2006/relationships/slide" Target="slides/slide5.xml" /><Relationship Id="rId22" Type="http://schemas.openxmlformats.org/officeDocument/2006/relationships/slide" Target="slides/slide19.xml" /><Relationship Id="rId4" Type="http://schemas.openxmlformats.org/officeDocument/2006/relationships/slide" Target="slides/slide2.xml" /><Relationship Id="rId38" Type="http://schemas.openxmlformats.org/officeDocument/2006/relationships/font" Target="fonts/font1.fntdata" /><Relationship Id="rId6" Type="http://schemas.openxmlformats.org/officeDocument/2006/relationships/slide" Target="slides/slide4.xml" /><Relationship Id="rId3" Type="http://schemas.openxmlformats.org/officeDocument/2006/relationships/slide" Target="slides/slide1.xml" /><Relationship Id="rId10" Type="http://schemas.openxmlformats.org/officeDocument/2006/relationships/slide" Target="slides/slide7.xml" /><Relationship Id="rId26" Type="http://schemas.openxmlformats.org/officeDocument/2006/relationships/slide" Target="slides/slide23.xml" /><Relationship Id="rId16" Type="http://schemas.openxmlformats.org/officeDocument/2006/relationships/slide" Target="slides/slide13.xml" /><Relationship Id="rId1" Type="http://schemas.openxmlformats.org/officeDocument/2006/relationships/slideMaster" Target="slideMasters/slideMaster1.xml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81122430" dt="2025-05-30T15:47:43.221" idx="1">
    <p:pos x="10" y="10"/>
    <p:text/>
  </p:cm>
</p:cmLst>
</file>

<file path=ppt/handoutMasters/_rels/handout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特细等线简" panose="0201060000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特细等线简" panose="02010600000101010101" charset="-122"/>
              </a:rPr>
            </a:fld>
            <a:endParaRPr lang="zh-CN" altLang="en-US">
              <a:latin typeface="汉仪特细等线简" panose="0201060000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特细等线简" panose="0201060000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特细等线简" panose="02010600000101010101" charset="-122"/>
              </a:rPr>
            </a:fld>
            <a:endParaRPr lang="zh-CN" altLang="en-US">
              <a:latin typeface="汉仪特细等线简" panose="0201060000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特细等线简" panose="0201060000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特细等线简" panose="0201060000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530" y="1143000"/>
            <a:ext cx="54869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特细等线简" panose="0201060000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特细等线简" panose="0201060000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特细等线简" panose="02010600000101010101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特细等线简" panose="02010600000101010101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特细等线简" panose="02010600000101010101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特细等线简" panose="02010600000101010101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特细等线简" panose="02010600000101010101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7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2.xml.rels><?xml version="1.0" encoding="UTF-8" standalone="yes"?><Relationships xmlns="http://schemas.openxmlformats.org/package/2006/relationships"><Relationship Id="rId8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/>
            <a:endParaRPr altLang="en-US" lang="zh-CN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/>
            <a:endParaRPr altLang="en-US" lang="zh-CN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建筑的高楼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8013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/>
        </p:nvSpPr>
        <p:spPr>
          <a:xfrm>
            <a:off x="4250654" y="0"/>
            <a:ext cx="7732976" cy="6858000"/>
          </a:xfrm>
          <a:custGeom>
            <a:avLst/>
            <a:gdLst>
              <a:gd name="connsiteX0" fmla="*/ 0 w 7732215"/>
              <a:gd name="connsiteY0" fmla="*/ 0 h 6858000"/>
              <a:gd name="connsiteX1" fmla="*/ 7732215 w 7732215"/>
              <a:gd name="connsiteY1" fmla="*/ 0 h 6858000"/>
              <a:gd name="connsiteX2" fmla="*/ 7732215 w 7732215"/>
              <a:gd name="connsiteY2" fmla="*/ 6858000 h 6858000"/>
              <a:gd name="connsiteX3" fmla="*/ 3008021 w 7732215"/>
              <a:gd name="connsiteY3" fmla="*/ 6858000 h 6858000"/>
              <a:gd name="connsiteX4" fmla="*/ 2767262 w 7732215"/>
              <a:gd name="connsiteY4" fmla="*/ 6595663 h 6858000"/>
              <a:gd name="connsiteX5" fmla="*/ 2266700 w 7732215"/>
              <a:gd name="connsiteY5" fmla="*/ 5878323 h 6858000"/>
              <a:gd name="connsiteX6" fmla="*/ 1424889 w 7732215"/>
              <a:gd name="connsiteY6" fmla="*/ 2006958 h 6858000"/>
              <a:gd name="connsiteX7" fmla="*/ 77432 w 7732215"/>
              <a:gd name="connsiteY7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32215" h="6858000">
                <a:moveTo>
                  <a:pt x="0" y="0"/>
                </a:moveTo>
                <a:lnTo>
                  <a:pt x="7732215" y="0"/>
                </a:lnTo>
                <a:lnTo>
                  <a:pt x="7732215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6E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4460224" y="0"/>
            <a:ext cx="7732976" cy="6858000"/>
          </a:xfrm>
          <a:custGeom>
            <a:avLst/>
            <a:gdLst>
              <a:gd name="connsiteX0" fmla="*/ 0 w 7732215"/>
              <a:gd name="connsiteY0" fmla="*/ 0 h 6858000"/>
              <a:gd name="connsiteX1" fmla="*/ 7732215 w 7732215"/>
              <a:gd name="connsiteY1" fmla="*/ 0 h 6858000"/>
              <a:gd name="connsiteX2" fmla="*/ 7732215 w 7732215"/>
              <a:gd name="connsiteY2" fmla="*/ 6858000 h 6858000"/>
              <a:gd name="connsiteX3" fmla="*/ 3008021 w 7732215"/>
              <a:gd name="connsiteY3" fmla="*/ 6858000 h 6858000"/>
              <a:gd name="connsiteX4" fmla="*/ 2767262 w 7732215"/>
              <a:gd name="connsiteY4" fmla="*/ 6595663 h 6858000"/>
              <a:gd name="connsiteX5" fmla="*/ 2266700 w 7732215"/>
              <a:gd name="connsiteY5" fmla="*/ 5878323 h 6858000"/>
              <a:gd name="connsiteX6" fmla="*/ 1424889 w 7732215"/>
              <a:gd name="connsiteY6" fmla="*/ 2006958 h 6858000"/>
              <a:gd name="connsiteX7" fmla="*/ 77432 w 7732215"/>
              <a:gd name="connsiteY7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32215" h="6858000">
                <a:moveTo>
                  <a:pt x="0" y="0"/>
                </a:moveTo>
                <a:lnTo>
                  <a:pt x="7732215" y="0"/>
                </a:lnTo>
                <a:lnTo>
                  <a:pt x="7732215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187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建筑的高楼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8013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/>
        </p:nvSpPr>
        <p:spPr>
          <a:xfrm>
            <a:off x="1621495" y="0"/>
            <a:ext cx="10343083" cy="6858000"/>
          </a:xfrm>
          <a:custGeom>
            <a:avLst/>
            <a:gdLst>
              <a:gd name="connsiteX0" fmla="*/ 0 w 10342065"/>
              <a:gd name="connsiteY0" fmla="*/ 0 h 6858000"/>
              <a:gd name="connsiteX1" fmla="*/ 2609850 w 10342065"/>
              <a:gd name="connsiteY1" fmla="*/ 0 h 6858000"/>
              <a:gd name="connsiteX2" fmla="*/ 7732215 w 10342065"/>
              <a:gd name="connsiteY2" fmla="*/ 0 h 6858000"/>
              <a:gd name="connsiteX3" fmla="*/ 10342065 w 10342065"/>
              <a:gd name="connsiteY3" fmla="*/ 0 h 6858000"/>
              <a:gd name="connsiteX4" fmla="*/ 10342065 w 10342065"/>
              <a:gd name="connsiteY4" fmla="*/ 6858000 h 6858000"/>
              <a:gd name="connsiteX5" fmla="*/ 7732215 w 10342065"/>
              <a:gd name="connsiteY5" fmla="*/ 6858000 h 6858000"/>
              <a:gd name="connsiteX6" fmla="*/ 5617871 w 10342065"/>
              <a:gd name="connsiteY6" fmla="*/ 6858000 h 6858000"/>
              <a:gd name="connsiteX7" fmla="*/ 3008021 w 10342065"/>
              <a:gd name="connsiteY7" fmla="*/ 6858000 h 6858000"/>
              <a:gd name="connsiteX8" fmla="*/ 2767262 w 10342065"/>
              <a:gd name="connsiteY8" fmla="*/ 6595663 h 6858000"/>
              <a:gd name="connsiteX9" fmla="*/ 2266700 w 10342065"/>
              <a:gd name="connsiteY9" fmla="*/ 5878323 h 6858000"/>
              <a:gd name="connsiteX10" fmla="*/ 1424889 w 10342065"/>
              <a:gd name="connsiteY10" fmla="*/ 2006958 h 6858000"/>
              <a:gd name="connsiteX11" fmla="*/ 77432 w 10342065"/>
              <a:gd name="connsiteY11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42065" h="6858000">
                <a:moveTo>
                  <a:pt x="0" y="0"/>
                </a:moveTo>
                <a:lnTo>
                  <a:pt x="2609850" y="0"/>
                </a:lnTo>
                <a:lnTo>
                  <a:pt x="7732215" y="0"/>
                </a:lnTo>
                <a:lnTo>
                  <a:pt x="10342065" y="0"/>
                </a:lnTo>
                <a:lnTo>
                  <a:pt x="10342065" y="6858000"/>
                </a:lnTo>
                <a:lnTo>
                  <a:pt x="7732215" y="6858000"/>
                </a:lnTo>
                <a:lnTo>
                  <a:pt x="5617871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6E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1850117" y="0"/>
            <a:ext cx="10343083" cy="6858000"/>
          </a:xfrm>
          <a:custGeom>
            <a:avLst/>
            <a:gdLst>
              <a:gd name="connsiteX0" fmla="*/ 0 w 10342065"/>
              <a:gd name="connsiteY0" fmla="*/ 0 h 6858000"/>
              <a:gd name="connsiteX1" fmla="*/ 2609850 w 10342065"/>
              <a:gd name="connsiteY1" fmla="*/ 0 h 6858000"/>
              <a:gd name="connsiteX2" fmla="*/ 7732215 w 10342065"/>
              <a:gd name="connsiteY2" fmla="*/ 0 h 6858000"/>
              <a:gd name="connsiteX3" fmla="*/ 10342065 w 10342065"/>
              <a:gd name="connsiteY3" fmla="*/ 0 h 6858000"/>
              <a:gd name="connsiteX4" fmla="*/ 10342065 w 10342065"/>
              <a:gd name="connsiteY4" fmla="*/ 6858000 h 6858000"/>
              <a:gd name="connsiteX5" fmla="*/ 7732215 w 10342065"/>
              <a:gd name="connsiteY5" fmla="*/ 6858000 h 6858000"/>
              <a:gd name="connsiteX6" fmla="*/ 5617871 w 10342065"/>
              <a:gd name="connsiteY6" fmla="*/ 6858000 h 6858000"/>
              <a:gd name="connsiteX7" fmla="*/ 3008021 w 10342065"/>
              <a:gd name="connsiteY7" fmla="*/ 6858000 h 6858000"/>
              <a:gd name="connsiteX8" fmla="*/ 2767262 w 10342065"/>
              <a:gd name="connsiteY8" fmla="*/ 6595663 h 6858000"/>
              <a:gd name="connsiteX9" fmla="*/ 2266700 w 10342065"/>
              <a:gd name="connsiteY9" fmla="*/ 5878323 h 6858000"/>
              <a:gd name="connsiteX10" fmla="*/ 1424889 w 10342065"/>
              <a:gd name="connsiteY10" fmla="*/ 2006958 h 6858000"/>
              <a:gd name="connsiteX11" fmla="*/ 77432 w 10342065"/>
              <a:gd name="connsiteY11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42065" h="6858000">
                <a:moveTo>
                  <a:pt x="0" y="0"/>
                </a:moveTo>
                <a:lnTo>
                  <a:pt x="2609850" y="0"/>
                </a:lnTo>
                <a:lnTo>
                  <a:pt x="7732215" y="0"/>
                </a:lnTo>
                <a:lnTo>
                  <a:pt x="10342065" y="0"/>
                </a:lnTo>
                <a:lnTo>
                  <a:pt x="10342065" y="6858000"/>
                </a:lnTo>
                <a:lnTo>
                  <a:pt x="7732215" y="6858000"/>
                </a:lnTo>
                <a:lnTo>
                  <a:pt x="5617871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187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10485938" y="2541147"/>
            <a:ext cx="1013460" cy="17757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5400" dirty="0">
                <a:solidFill>
                  <a:schemeClr val="bg1"/>
                </a:solidFill>
              </a:rPr>
              <a:t>目录</a:t>
            </a:r>
            <a:endParaRPr lang="zh-CN" alt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建筑的高楼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188" y="0"/>
            <a:ext cx="10288013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/>
        </p:nvSpPr>
        <p:spPr>
          <a:xfrm flipH="1">
            <a:off x="209571" y="0"/>
            <a:ext cx="6801520" cy="6858000"/>
          </a:xfrm>
          <a:custGeom>
            <a:avLst/>
            <a:gdLst>
              <a:gd name="connsiteX0" fmla="*/ 0 w 7732215"/>
              <a:gd name="connsiteY0" fmla="*/ 0 h 6858000"/>
              <a:gd name="connsiteX1" fmla="*/ 7732215 w 7732215"/>
              <a:gd name="connsiteY1" fmla="*/ 0 h 6858000"/>
              <a:gd name="connsiteX2" fmla="*/ 7732215 w 7732215"/>
              <a:gd name="connsiteY2" fmla="*/ 6858000 h 6858000"/>
              <a:gd name="connsiteX3" fmla="*/ 3008021 w 7732215"/>
              <a:gd name="connsiteY3" fmla="*/ 6858000 h 6858000"/>
              <a:gd name="connsiteX4" fmla="*/ 2767262 w 7732215"/>
              <a:gd name="connsiteY4" fmla="*/ 6595663 h 6858000"/>
              <a:gd name="connsiteX5" fmla="*/ 2266700 w 7732215"/>
              <a:gd name="connsiteY5" fmla="*/ 5878323 h 6858000"/>
              <a:gd name="connsiteX6" fmla="*/ 1424889 w 7732215"/>
              <a:gd name="connsiteY6" fmla="*/ 2006958 h 6858000"/>
              <a:gd name="connsiteX7" fmla="*/ 77432 w 7732215"/>
              <a:gd name="connsiteY7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32215" h="6858000">
                <a:moveTo>
                  <a:pt x="0" y="0"/>
                </a:moveTo>
                <a:lnTo>
                  <a:pt x="7732215" y="0"/>
                </a:lnTo>
                <a:lnTo>
                  <a:pt x="7732215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6E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任意多边形: 形状 8"/>
          <p:cNvSpPr/>
          <p:nvPr userDrawn="1"/>
        </p:nvSpPr>
        <p:spPr>
          <a:xfrm flipH="1">
            <a:off x="0" y="0"/>
            <a:ext cx="6801520" cy="6858000"/>
          </a:xfrm>
          <a:custGeom>
            <a:avLst/>
            <a:gdLst>
              <a:gd name="connsiteX0" fmla="*/ 0 w 7732215"/>
              <a:gd name="connsiteY0" fmla="*/ 0 h 6858000"/>
              <a:gd name="connsiteX1" fmla="*/ 7732215 w 7732215"/>
              <a:gd name="connsiteY1" fmla="*/ 0 h 6858000"/>
              <a:gd name="connsiteX2" fmla="*/ 7732215 w 7732215"/>
              <a:gd name="connsiteY2" fmla="*/ 6858000 h 6858000"/>
              <a:gd name="connsiteX3" fmla="*/ 3008021 w 7732215"/>
              <a:gd name="connsiteY3" fmla="*/ 6858000 h 6858000"/>
              <a:gd name="connsiteX4" fmla="*/ 2767262 w 7732215"/>
              <a:gd name="connsiteY4" fmla="*/ 6595663 h 6858000"/>
              <a:gd name="connsiteX5" fmla="*/ 2266700 w 7732215"/>
              <a:gd name="connsiteY5" fmla="*/ 5878323 h 6858000"/>
              <a:gd name="connsiteX6" fmla="*/ 1424889 w 7732215"/>
              <a:gd name="connsiteY6" fmla="*/ 2006958 h 6858000"/>
              <a:gd name="connsiteX7" fmla="*/ 77432 w 7732215"/>
              <a:gd name="connsiteY7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32215" h="6858000">
                <a:moveTo>
                  <a:pt x="0" y="0"/>
                </a:moveTo>
                <a:lnTo>
                  <a:pt x="7732215" y="0"/>
                </a:lnTo>
                <a:lnTo>
                  <a:pt x="7732215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187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1238372" y="709386"/>
            <a:ext cx="10954829" cy="0"/>
          </a:xfrm>
          <a:prstGeom prst="line">
            <a:avLst/>
          </a:prstGeom>
          <a:ln>
            <a:solidFill>
              <a:srgbClr val="1876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任意多边形: 形状 8"/>
          <p:cNvSpPr/>
          <p:nvPr userDrawn="1"/>
        </p:nvSpPr>
        <p:spPr>
          <a:xfrm flipH="1">
            <a:off x="1019274" y="0"/>
            <a:ext cx="857336" cy="723900"/>
          </a:xfrm>
          <a:custGeom>
            <a:avLst/>
            <a:gdLst>
              <a:gd name="connsiteX0" fmla="*/ 0 w 7732215"/>
              <a:gd name="connsiteY0" fmla="*/ 0 h 6858000"/>
              <a:gd name="connsiteX1" fmla="*/ 7732215 w 7732215"/>
              <a:gd name="connsiteY1" fmla="*/ 0 h 6858000"/>
              <a:gd name="connsiteX2" fmla="*/ 7732215 w 7732215"/>
              <a:gd name="connsiteY2" fmla="*/ 6858000 h 6858000"/>
              <a:gd name="connsiteX3" fmla="*/ 3008021 w 7732215"/>
              <a:gd name="connsiteY3" fmla="*/ 6858000 h 6858000"/>
              <a:gd name="connsiteX4" fmla="*/ 2767262 w 7732215"/>
              <a:gd name="connsiteY4" fmla="*/ 6595663 h 6858000"/>
              <a:gd name="connsiteX5" fmla="*/ 2266700 w 7732215"/>
              <a:gd name="connsiteY5" fmla="*/ 5878323 h 6858000"/>
              <a:gd name="connsiteX6" fmla="*/ 1424889 w 7732215"/>
              <a:gd name="connsiteY6" fmla="*/ 2006958 h 6858000"/>
              <a:gd name="connsiteX7" fmla="*/ 77432 w 7732215"/>
              <a:gd name="connsiteY7" fmla="*/ 967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32215" h="6858000">
                <a:moveTo>
                  <a:pt x="0" y="0"/>
                </a:moveTo>
                <a:lnTo>
                  <a:pt x="7732215" y="0"/>
                </a:lnTo>
                <a:lnTo>
                  <a:pt x="7732215" y="6858000"/>
                </a:lnTo>
                <a:lnTo>
                  <a:pt x="3008021" y="6858000"/>
                </a:lnTo>
                <a:lnTo>
                  <a:pt x="2767262" y="6595663"/>
                </a:lnTo>
                <a:cubicBezTo>
                  <a:pt x="2578128" y="6370714"/>
                  <a:pt x="2409175" y="6129790"/>
                  <a:pt x="2266700" y="5878323"/>
                </a:cubicBezTo>
                <a:cubicBezTo>
                  <a:pt x="1696802" y="4872456"/>
                  <a:pt x="1892854" y="3294448"/>
                  <a:pt x="1424889" y="2006958"/>
                </a:cubicBezTo>
                <a:cubicBezTo>
                  <a:pt x="1220154" y="1443681"/>
                  <a:pt x="608792" y="749367"/>
                  <a:pt x="77432" y="96746"/>
                </a:cubicBezTo>
                <a:close/>
              </a:path>
            </a:pathLst>
          </a:custGeom>
          <a:solidFill>
            <a:srgbClr val="6E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任意多边形: 形状 9"/>
          <p:cNvSpPr/>
          <p:nvPr userDrawn="1"/>
        </p:nvSpPr>
        <p:spPr>
          <a:xfrm flipH="1">
            <a:off x="0" y="0"/>
            <a:ext cx="1806956" cy="723900"/>
          </a:xfrm>
          <a:custGeom>
            <a:avLst/>
            <a:gdLst>
              <a:gd name="connsiteX0" fmla="*/ 1806778 w 1806778"/>
              <a:gd name="connsiteY0" fmla="*/ 0 h 723900"/>
              <a:gd name="connsiteX1" fmla="*/ 816178 w 1806778"/>
              <a:gd name="connsiteY1" fmla="*/ 0 h 723900"/>
              <a:gd name="connsiteX2" fmla="*/ 568528 w 1806778"/>
              <a:gd name="connsiteY2" fmla="*/ 0 h 723900"/>
              <a:gd name="connsiteX3" fmla="*/ 0 w 1806778"/>
              <a:gd name="connsiteY3" fmla="*/ 0 h 723900"/>
              <a:gd name="connsiteX4" fmla="*/ 8173 w 1806778"/>
              <a:gd name="connsiteY4" fmla="*/ 10212 h 723900"/>
              <a:gd name="connsiteX5" fmla="*/ 150405 w 1806778"/>
              <a:gd name="connsiteY5" fmla="*/ 211846 h 723900"/>
              <a:gd name="connsiteX6" fmla="*/ 239263 w 1806778"/>
              <a:gd name="connsiteY6" fmla="*/ 620490 h 723900"/>
              <a:gd name="connsiteX7" fmla="*/ 292100 w 1806778"/>
              <a:gd name="connsiteY7" fmla="*/ 696209 h 723900"/>
              <a:gd name="connsiteX8" fmla="*/ 317513 w 1806778"/>
              <a:gd name="connsiteY8" fmla="*/ 723900 h 723900"/>
              <a:gd name="connsiteX9" fmla="*/ 568528 w 1806778"/>
              <a:gd name="connsiteY9" fmla="*/ 723900 h 723900"/>
              <a:gd name="connsiteX10" fmla="*/ 816178 w 1806778"/>
              <a:gd name="connsiteY10" fmla="*/ 723900 h 723900"/>
              <a:gd name="connsiteX11" fmla="*/ 1806778 w 1806778"/>
              <a:gd name="connsiteY11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6778" h="723900">
                <a:moveTo>
                  <a:pt x="1806778" y="0"/>
                </a:moveTo>
                <a:lnTo>
                  <a:pt x="816178" y="0"/>
                </a:lnTo>
                <a:lnTo>
                  <a:pt x="568528" y="0"/>
                </a:lnTo>
                <a:lnTo>
                  <a:pt x="0" y="0"/>
                </a:lnTo>
                <a:lnTo>
                  <a:pt x="8173" y="10212"/>
                </a:lnTo>
                <a:cubicBezTo>
                  <a:pt x="64261" y="79100"/>
                  <a:pt x="128794" y="152389"/>
                  <a:pt x="150405" y="211846"/>
                </a:cubicBezTo>
                <a:cubicBezTo>
                  <a:pt x="199801" y="347747"/>
                  <a:pt x="179107" y="514315"/>
                  <a:pt x="239263" y="620490"/>
                </a:cubicBezTo>
                <a:cubicBezTo>
                  <a:pt x="254302" y="647033"/>
                  <a:pt x="272136" y="672464"/>
                  <a:pt x="292100" y="696209"/>
                </a:cubicBezTo>
                <a:lnTo>
                  <a:pt x="317513" y="723900"/>
                </a:lnTo>
                <a:lnTo>
                  <a:pt x="568528" y="723900"/>
                </a:lnTo>
                <a:lnTo>
                  <a:pt x="816178" y="723900"/>
                </a:lnTo>
                <a:lnTo>
                  <a:pt x="1806778" y="723900"/>
                </a:lnTo>
                <a:close/>
              </a:path>
            </a:pathLst>
          </a:custGeom>
          <a:solidFill>
            <a:srgbClr val="187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6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83" y="1825625"/>
            <a:ext cx="105166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83" y="6356350"/>
            <a:ext cx="27434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特细等线简" panose="02010600000101010101" charset="-122"/>
                <a:ea typeface="汉仪中黑简" panose="02010600000101010101" charset="-122"/>
              </a:defRPr>
            </a:lvl1pPr>
          </a:lstStyle>
          <a:p>
            <a:fld id="{9314769F-083F-4753-A2A1-C4ABCA646D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998" y="6356350"/>
            <a:ext cx="4115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特细等线简" panose="02010600000101010101" charset="-122"/>
                <a:ea typeface="汉仪中黑简" panose="0201060000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448" y="6356350"/>
            <a:ext cx="27434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特细等线简" panose="02010600000101010101" charset="-122"/>
                <a:ea typeface="汉仪中黑简" panose="02010600000101010101" charset="-122"/>
              </a:defRPr>
            </a:lvl1pPr>
          </a:lstStyle>
          <a:p>
            <a:fld id="{9D822E26-DBC9-4197-9C2B-258D509B613B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621567" y="0"/>
            <a:ext cx="385800" cy="385762"/>
          </a:xfrm>
          <a:prstGeom prst="rect">
            <a:avLst/>
          </a:prstGeom>
          <a:solidFill>
            <a:srgbClr val="187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汉仪特细等线简" panose="02010600000101010101" charset="-122"/>
              <a:ea typeface="汉仪中黑简" panose="02010600000101010101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-621567" y="761981"/>
            <a:ext cx="385800" cy="385762"/>
          </a:xfrm>
          <a:prstGeom prst="rect">
            <a:avLst/>
          </a:prstGeom>
          <a:solidFill>
            <a:srgbClr val="6E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汉仪特细等线简" panose="02010600000101010101" charset="-122"/>
              <a:ea typeface="汉仪中黑简" panose="0201060000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特细等线简" panose="02010600000101010101" charset="-122"/>
          <a:ea typeface="汉仪中黑简" panose="02010600000101010101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2" Type="http://schemas.openxmlformats.org/officeDocument/2006/relationships/slideLayout" Target="../slideLayouts/slideLayout3.xml" 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10.jpeg" /><Relationship Id="rId1" Type="http://schemas.openxmlformats.org/officeDocument/2006/relationships/tags" Target="../tags/tag11.xml" /></Relationships>
</file>

<file path=ppt/slides/_rels/slide11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11.jpeg" /><Relationship Id="rId1" Type="http://schemas.openxmlformats.org/officeDocument/2006/relationships/tags" Target="../tags/tag12.xml" /></Relationships>
</file>

<file path=ppt/slides/_rels/slide12.xml.rels><?xml version="1.0" encoding="UTF-8" standalone="yes"?><Relationships xmlns="http://schemas.openxmlformats.org/package/2006/relationships"><Relationship Id="rId5" Type="http://schemas.openxmlformats.org/officeDocument/2006/relationships/slideLayout" Target="../slideLayouts/slideLayout4.xml" /><Relationship Id="rId3" Type="http://schemas.openxmlformats.org/officeDocument/2006/relationships/tags" Target="../tags/tag14.xml" /><Relationship Id="rId2" Type="http://schemas.openxmlformats.org/officeDocument/2006/relationships/image" Target="../media/image12.jpeg" /><Relationship Id="rId1" Type="http://schemas.openxmlformats.org/officeDocument/2006/relationships/tags" Target="../tags/tag13.xml" /></Relationships>
</file>

<file path=ppt/slides/_rels/slide13.xml.rels><?xml version="1.0" encoding="UTF-8" standalone="yes"?><Relationships xmlns="http://schemas.openxmlformats.org/package/2006/relationships"><Relationship Id="rId2" Type="http://schemas.openxmlformats.org/officeDocument/2006/relationships/image" Target="../media/image13.jpeg" /><Relationship Id="rId3" Type="http://schemas.openxmlformats.org/officeDocument/2006/relationships/slideLayout" Target="../slideLayouts/slideLayout4.xml" /><Relationship Id="rId1" Type="http://schemas.openxmlformats.org/officeDocument/2006/relationships/tags" Target="../tags/tag15.xml" /></Relationships>
</file>

<file path=ppt/slides/_rels/slide14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14.jpeg" /><Relationship Id="rId1" Type="http://schemas.openxmlformats.org/officeDocument/2006/relationships/tags" Target="../tags/tag16.xml" 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<?xml version="1.0" encoding="UTF-8" standalone="yes"?><Relationships xmlns="http://schemas.openxmlformats.org/package/2006/relationships"><Relationship Id="rId2" Type="http://schemas.openxmlformats.org/officeDocument/2006/relationships/slideLayout" Target="../slideLayouts/slideLayout4.xml" /><Relationship Id="rId1" Type="http://schemas.openxmlformats.org/officeDocument/2006/relationships/image" Target="../media/image15.png" /></Relationships>
</file>

<file path=ppt/slides/_rels/slide17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16.jpeg" /><Relationship Id="rId1" Type="http://schemas.openxmlformats.org/officeDocument/2006/relationships/tags" Target="../tags/tag17.xml" /></Relationships>
</file>

<file path=ppt/slides/_rels/slide18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17.jpeg" /><Relationship Id="rId3" Type="http://schemas.openxmlformats.org/officeDocument/2006/relationships/tags" Target="../tags/tag19.xml" /><Relationship Id="rId1" Type="http://schemas.openxmlformats.org/officeDocument/2006/relationships/tags" Target="../tags/tag18.xml" /></Relationships>
</file>

<file path=ppt/slides/_rels/slide19.xml.rels><?xml version="1.0" encoding="UTF-8" standalone="yes"?><Relationships xmlns="http://schemas.openxmlformats.org/package/2006/relationships"><Relationship Id="rId5" Type="http://schemas.openxmlformats.org/officeDocument/2006/relationships/slideLayout" Target="../slideLayouts/slideLayout4.xml" /><Relationship Id="rId3" Type="http://schemas.openxmlformats.org/officeDocument/2006/relationships/tags" Target="../tags/tag21.xml" /><Relationship Id="rId2" Type="http://schemas.openxmlformats.org/officeDocument/2006/relationships/image" Target="../media/image18.png" /><Relationship Id="rId1" Type="http://schemas.openxmlformats.org/officeDocument/2006/relationships/tags" Target="../tags/tag20.xml" /></Relationships>
</file>

<file path=ppt/slides/_rels/slide2.xml.rels><?xml version="1.0" encoding="UTF-8" standalone="yes"?><Relationships xmlns="http://schemas.openxmlformats.org/package/2006/relationships"><Relationship Id="rId2" Type="http://schemas.openxmlformats.org/officeDocument/2006/relationships/slideLayout" Target="../slideLayouts/slideLayout4.xml" /><Relationship Id="rId1" Type="http://schemas.openxmlformats.org/officeDocument/2006/relationships/image" Target="../media/image3.png" /></Relationships>
</file>

<file path=ppt/slides/_rels/slide20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19.jpeg" /><Relationship Id="rId1" Type="http://schemas.openxmlformats.org/officeDocument/2006/relationships/tags" Target="../tags/tag22.xml" /></Relationships>
</file>

<file path=ppt/slides/_rels/slide21.xml.rels><?xml version="1.0" encoding="UTF-8" standalone="yes"?><Relationships xmlns="http://schemas.openxmlformats.org/package/2006/relationships"><Relationship Id="rId3" Type="http://schemas.openxmlformats.org/officeDocument/2006/relationships/tags" Target="../tags/tag24.xml" /><Relationship Id="rId2" Type="http://schemas.openxmlformats.org/officeDocument/2006/relationships/image" Target="../media/image20.png" /><Relationship Id="rId4" Type="http://schemas.openxmlformats.org/officeDocument/2006/relationships/slideLayout" Target="../slideLayouts/slideLayout4.xml" /><Relationship Id="rId1" Type="http://schemas.openxmlformats.org/officeDocument/2006/relationships/tags" Target="../tags/tag23.xml" /></Relationships>
</file>

<file path=ppt/slides/_rels/slide22.xml.rels><?xml version="1.0" encoding="UTF-8" standalone="yes"?><Relationships xmlns="http://schemas.openxmlformats.org/package/2006/relationships"><Relationship Id="rId2" Type="http://schemas.openxmlformats.org/officeDocument/2006/relationships/image" Target="../media/image21.png" /><Relationship Id="rId3" Type="http://schemas.openxmlformats.org/officeDocument/2006/relationships/slideLayout" Target="../slideLayouts/slideLayout4.xml" /><Relationship Id="rId1" Type="http://schemas.openxmlformats.org/officeDocument/2006/relationships/tags" Target="../tags/tag25.xml" /></Relationships>
</file>

<file path=ppt/slides/_rels/slide23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22.png" /><Relationship Id="rId1" Type="http://schemas.openxmlformats.org/officeDocument/2006/relationships/tags" Target="../tags/tag26.xml" /></Relationships>
</file>

<file path=ppt/slides/_rels/slide24.xml.rels>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4.xml" /><Relationship Id="rId7" Type="http://schemas.openxmlformats.org/officeDocument/2006/relationships/tags" Target="../tags/tag32.xml" /><Relationship Id="rId6" Type="http://schemas.openxmlformats.org/officeDocument/2006/relationships/tags" Target="../tags/tag31.xml" /><Relationship Id="rId3" Type="http://schemas.openxmlformats.org/officeDocument/2006/relationships/tags" Target="../tags/tag28.xml" /><Relationship Id="rId5" Type="http://schemas.openxmlformats.org/officeDocument/2006/relationships/tags" Target="../tags/tag30.xml" /><Relationship Id="rId4" Type="http://schemas.openxmlformats.org/officeDocument/2006/relationships/tags" Target="../tags/tag29.xml" /><Relationship Id="rId9" Type="http://schemas.openxmlformats.org/officeDocument/2006/relationships/comments" Target="../comments/comment1.xml" /><Relationship Id="rId2" Type="http://schemas.openxmlformats.org/officeDocument/2006/relationships/tags" Target="../tags/tag27.xml" /><Relationship Id="rId1" Type="http://schemas.openxmlformats.org/officeDocument/2006/relationships/image" Target="../media/image23.png" /></Relationships>
</file>

<file path=ppt/slides/_rels/slide25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24.jpeg" /><Relationship Id="rId1" Type="http://schemas.openxmlformats.org/officeDocument/2006/relationships/tags" Target="../tags/tag33.xml" /></Relationships>
</file>

<file path=ppt/slides/_rels/slide26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25.jpeg" /><Relationship Id="rId1" Type="http://schemas.openxmlformats.org/officeDocument/2006/relationships/tags" Target="../tags/tag34.xml" /></Relationships>
</file>

<file path=ppt/slides/_rels/slide27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26.jpeg" /><Relationship Id="rId1" Type="http://schemas.openxmlformats.org/officeDocument/2006/relationships/tags" Target="../tags/tag35.xml" /></Relationships>
</file>

<file path=ppt/slides/_rels/slide3.xml.rels><?xml version="1.0" encoding="UTF-8" standalone="yes"?><Relationships xmlns="http://schemas.openxmlformats.org/package/2006/relationships"><Relationship Id="rId3" Type="http://schemas.openxmlformats.org/officeDocument/2006/relationships/tags" Target="../tags/tag2.xml" /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4.png" /><Relationship Id="rId1" Type="http://schemas.openxmlformats.org/officeDocument/2006/relationships/tags" Target="../tags/tag1.xml" /></Relationships>
</file>

<file path=ppt/slides/_rels/slide4.xml.rels><?xml version="1.0" encoding="UTF-8" standalone="yes"?><Relationships xmlns="http://schemas.openxmlformats.org/package/2006/relationships"><Relationship Id="rId5" Type="http://schemas.openxmlformats.org/officeDocument/2006/relationships/slideLayout" Target="../slideLayouts/slideLayout4.xml" /><Relationship Id="rId2" Type="http://schemas.openxmlformats.org/officeDocument/2006/relationships/tags" Target="../tags/tag4.xml" /><Relationship Id="rId3" Type="http://schemas.openxmlformats.org/officeDocument/2006/relationships/image" Target="../media/image5.jpeg" /><Relationship Id="rId1" Type="http://schemas.openxmlformats.org/officeDocument/2006/relationships/tags" Target="../tags/tag3.xml" /></Relationships>
</file>

<file path=ppt/slides/_rels/slide5.xml.rels><?xml version="1.0" encoding="UTF-8" standalone="yes"?><Relationships xmlns="http://schemas.openxmlformats.org/package/2006/relationships"><Relationship Id="rId4" Type="http://schemas.openxmlformats.org/officeDocument/2006/relationships/notesSlide" Target="../notesSlides/notesSlide1.xml" /><Relationship Id="rId2" Type="http://schemas.openxmlformats.org/officeDocument/2006/relationships/image" Target="../media/image6.png" /><Relationship Id="rId3" Type="http://schemas.openxmlformats.org/officeDocument/2006/relationships/slideLayout" Target="../slideLayouts/slideLayout4.xml" /><Relationship Id="rId1" Type="http://schemas.openxmlformats.org/officeDocument/2006/relationships/tags" Target="../tags/tag5.xml" /></Relationships>
</file>

<file path=ppt/slides/_rels/slide6.xml.rels><?xml version="1.0" encoding="UTF-8" standalone="yes"?><Relationships xmlns="http://schemas.openxmlformats.org/package/2006/relationships"><Relationship Id="rId2" Type="http://schemas.openxmlformats.org/officeDocument/2006/relationships/image" Target="../media/image7.jpeg" /><Relationship Id="rId5" Type="http://schemas.openxmlformats.org/officeDocument/2006/relationships/notesSlide" Target="../notesSlides/notesSlide2.xml" /><Relationship Id="rId4" Type="http://schemas.openxmlformats.org/officeDocument/2006/relationships/slideLayout" Target="../slideLayouts/slideLayout4.xml" /><Relationship Id="rId1" Type="http://schemas.openxmlformats.org/officeDocument/2006/relationships/tags" Target="../tags/tag6.xml" /></Relationships>
</file>

<file path=ppt/slides/_rels/slide7.xml.rels><?xml version="1.0" encoding="UTF-8" standalone="yes"?><Relationships xmlns="http://schemas.openxmlformats.org/package/2006/relationships"><Relationship Id="rId5" Type="http://schemas.openxmlformats.org/officeDocument/2006/relationships/slideLayout" Target="../slideLayouts/slideLayout4.xml" /><Relationship Id="rId2" Type="http://schemas.openxmlformats.org/officeDocument/2006/relationships/image" Target="../media/image8.jpeg" /><Relationship Id="rId3" Type="http://schemas.openxmlformats.org/officeDocument/2006/relationships/tags" Target="../tags/tag8.xml" /><Relationship Id="rId1" Type="http://schemas.openxmlformats.org/officeDocument/2006/relationships/tags" Target="../tags/tag7.xml" /></Relationships>
</file>

<file path=ppt/slides/_rels/slide8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4.xml" /><Relationship Id="rId2" Type="http://schemas.openxmlformats.org/officeDocument/2006/relationships/image" Target="../media/image9.jpeg" /><Relationship Id="rId1" Type="http://schemas.openxmlformats.org/officeDocument/2006/relationships/tags" Target="../tags/tag9.xml" /></Relationships>
</file>

<file path=ppt/slides/_rels/slide9.xml.rels><?xml version="1.0" encoding="UTF-8" standalone="yes"?><Relationships xmlns="http://schemas.openxmlformats.org/package/2006/relationships"><Relationship Id="rId4" Type="http://schemas.openxmlformats.org/officeDocument/2006/relationships/slideLayout" Target="../slideLayouts/slideLayout4.xml" /><Relationship Id="rId2" Type="http://schemas.openxmlformats.org/officeDocument/2006/relationships/image" Target="../media/image10.jpeg" /><Relationship Id="rId1" Type="http://schemas.openxmlformats.org/officeDocument/2006/relationships/tags" Target="../tags/tag10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/>
          <p:nvPr/>
        </p:nvSpPr>
        <p:spPr>
          <a:xfrm>
            <a:off x="649366" y="1396165"/>
            <a:ext cx="2284934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zh-CN" dirty="0" lang="en-US" sz="11500">
                <a:ln>
                  <a:gradFill flip="none" rotWithShape="1">
                    <a:gsLst>
                      <a:gs pos="0">
                        <a:schemeClr val="bg1"/>
                      </a:gs>
                      <a:gs pos="75000">
                        <a:schemeClr val="bg1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</a:ln>
              </a:rPr>
              <a:t>01</a:t>
            </a:r>
            <a:endParaRPr altLang="en-US" dirty="0" lang="zh-CN" sz="11500">
              <a:ln>
                <a:gradFill flip="none" rotWithShape="1">
                  <a:gsLst>
                    <a:gs pos="0">
                      <a:schemeClr val="bg1"/>
                    </a:gs>
                    <a:gs pos="75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</a:ln>
            </a:endParaRPr>
          </a:p>
        </p:txBody>
      </p:sp>
      <p:sp>
        <p:nvSpPr>
          <p:cNvPr id="19" name="文本框 18"/>
          <p:cNvSpPr/>
          <p:nvPr/>
        </p:nvSpPr>
        <p:spPr>
          <a:xfrm>
            <a:off x="649570" y="2425700"/>
            <a:ext cx="56826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4000">
                <a:solidFill>
                  <a:schemeClr val="bg1"/>
                </a:solidFill>
              </a:rPr>
              <a:t>山姆负一层点位明细</a:t>
            </a:r>
            <a:endParaRPr altLang="en-US" dirty="0" lang="zh-CN" sz="4000">
              <a:solidFill>
                <a:schemeClr val="bg1"/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 rot="2700000">
            <a:off x="764730" y="5233640"/>
            <a:ext cx="238124" cy="0"/>
          </a:xfrm>
          <a:prstGeom prst="line">
            <a:avLst/>
          </a:prstGeom>
          <a:ln w="63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 rot="18900000">
            <a:off x="764730" y="5233640"/>
            <a:ext cx="238124" cy="0"/>
          </a:xfrm>
          <a:prstGeom prst="line">
            <a:avLst/>
          </a:prstGeom>
          <a:ln w="63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725565" y="5461836"/>
            <a:ext cx="1553027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F1-09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2.8*3.6</a:t>
                      </a: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10.08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2489059626923177573&amp;skey=@crypt_82411681_8e8a1401eee737ec34aab96262864846&amp;mmweb_appid=wx_webfilehelper"/>
          <p:cNvPicPr/>
          <p:nvPr/>
        </p:nvPicPr>
        <p:blipFill>
          <a:blip r:embed="rId2"/>
          <a:srcRect t="9797" b="16322"/>
          <a:stretch>
            <a:fillRect/>
          </a:stretch>
        </p:blipFill>
        <p:spPr>
          <a:xfrm>
            <a:off x="1900555" y="1952625"/>
            <a:ext cx="8359140" cy="46304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F1-10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负一层超市出口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2.8*3.7m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10.36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6499302429703497664&amp;skey=@crypt_82411681_8e8a1401eee737ec34aab96262864846&amp;mmweb_appid=wx_webfilehelper"/>
          <p:cNvPicPr/>
          <p:nvPr/>
        </p:nvPicPr>
        <p:blipFill>
          <a:blip r:embed="rId2"/>
          <a:srcRect t="11165" b="14894"/>
          <a:stretch>
            <a:fillRect/>
          </a:stretch>
        </p:blipFill>
        <p:spPr>
          <a:xfrm>
            <a:off x="1919605" y="1962150"/>
            <a:ext cx="8359140" cy="46342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_cgi-bin_mmwebwx-bin_webwxgetmsgimg__&amp;MsgID=8237669847524123686&amp;skey=@crypt_82411681_554e070209d7e8d68653cb569a97bfd5&amp;mmweb_appid=wx_webfilehelper"/>
          <p:cNvPicPr/>
          <p:nvPr/>
        </p:nvPicPr>
        <p:blipFill>
          <a:blip r:embed="rId2"/>
          <a:srcRect t="12588" b="17167"/>
          <a:stretch>
            <a:fillRect/>
          </a:stretch>
        </p:blipFill>
        <p:spPr>
          <a:xfrm>
            <a:off x="1908175" y="1975485"/>
            <a:ext cx="8378825" cy="4413250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F1-11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负一层车场出口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2.8*2.8m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7.84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F1-12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负一层超市出口</a:t>
                      </a:r>
                      <a:endParaRPr altLang="en-US" lang="zh-CN" sz="12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2.4*6m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14.4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7810022580006242971&amp;skey=@crypt_82411681_8e8a1401eee737ec34aab96262864846&amp;mmweb_appid=wx_webfilehelper"/>
          <p:cNvPicPr/>
          <p:nvPr/>
        </p:nvPicPr>
        <p:blipFill>
          <a:blip r:embed="rId2"/>
          <a:srcRect t="11978" b="14635"/>
          <a:stretch>
            <a:fillRect/>
          </a:stretch>
        </p:blipFill>
        <p:spPr>
          <a:xfrm>
            <a:off x="1907540" y="1943100"/>
            <a:ext cx="8378825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F1-13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负一层超市出口对面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2.8*5m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14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3899196132733761023&amp;skey=@crypt_82411681_8e8a1401eee737ec34aab96262864846&amp;mmweb_appid=wx_webfilehelper"/>
          <p:cNvPicPr/>
          <p:nvPr/>
        </p:nvPicPr>
        <p:blipFill>
          <a:blip r:embed="rId2"/>
          <a:srcRect t="15312" b="10351"/>
          <a:stretch>
            <a:fillRect/>
          </a:stretch>
        </p:blipFill>
        <p:spPr>
          <a:xfrm>
            <a:off x="1899920" y="1962150"/>
            <a:ext cx="8378825" cy="46697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/>
          <p:nvPr/>
        </p:nvSpPr>
        <p:spPr>
          <a:xfrm>
            <a:off x="649366" y="1396165"/>
            <a:ext cx="2284934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zh-CN" dirty="0" lang="en-US" sz="11500">
                <a:ln>
                  <a:gradFill flip="none" rotWithShape="1">
                    <a:gsLst>
                      <a:gs pos="0">
                        <a:schemeClr val="bg1"/>
                      </a:gs>
                      <a:gs pos="75000">
                        <a:schemeClr val="bg1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</a:ln>
              </a:rPr>
              <a:t>02</a:t>
            </a:r>
            <a:endParaRPr altLang="en-US" dirty="0" lang="zh-CN" sz="11500">
              <a:ln>
                <a:gradFill flip="none" rotWithShape="1">
                  <a:gsLst>
                    <a:gs pos="0">
                      <a:schemeClr val="bg1"/>
                    </a:gs>
                    <a:gs pos="75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</a:ln>
            </a:endParaRPr>
          </a:p>
        </p:txBody>
      </p:sp>
      <p:sp>
        <p:nvSpPr>
          <p:cNvPr id="19" name="文本框 18"/>
          <p:cNvSpPr/>
          <p:nvPr/>
        </p:nvSpPr>
        <p:spPr>
          <a:xfrm>
            <a:off x="649570" y="2425700"/>
            <a:ext cx="56826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4000">
                <a:solidFill>
                  <a:schemeClr val="bg1"/>
                </a:solidFill>
              </a:rPr>
              <a:t>山姆负</a:t>
            </a:r>
            <a:r>
              <a:rPr altLang="en-US" dirty="0" lang="zh-CN" sz="4000">
                <a:solidFill>
                  <a:schemeClr val="bg1"/>
                </a:solidFill>
              </a:rPr>
              <a:t>二层点位明细</a:t>
            </a:r>
            <a:endParaRPr altLang="en-US" dirty="0" lang="zh-CN" sz="4000">
              <a:solidFill>
                <a:schemeClr val="bg1"/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 rot="2700000">
            <a:off x="764730" y="5233640"/>
            <a:ext cx="238124" cy="0"/>
          </a:xfrm>
          <a:prstGeom prst="line">
            <a:avLst/>
          </a:prstGeom>
          <a:ln w="63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 rot="18900000">
            <a:off x="764730" y="5233640"/>
            <a:ext cx="238124" cy="0"/>
          </a:xfrm>
          <a:prstGeom prst="line">
            <a:avLst/>
          </a:prstGeom>
          <a:ln w="63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725565" y="5461836"/>
            <a:ext cx="1553027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60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负</a:t>
            </a:r>
            <a:r>
              <a:rPr altLang="en-US" dirty="0" lang="zh-CN" sz="2800">
                <a:solidFill>
                  <a:srgbClr val="1876B5"/>
                </a:solidFill>
              </a:rPr>
              <a:t>二层</a:t>
            </a:r>
            <a:r>
              <a:rPr altLang="en-US" dirty="0" lang="zh-CN" sz="2800">
                <a:solidFill>
                  <a:srgbClr val="1876B5"/>
                </a:solidFill>
              </a:rPr>
              <a:t>平面图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598295" y="192673"/>
            <a:ext cx="126637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zh-CN" dirty="0" lang="en-US" sz="1600">
                <a:solidFill>
                  <a:schemeClr val="bg1">
                    <a:alpha val="50000"/>
                    <a:lumMod val="75000"/>
                  </a:schemeClr>
                </a:solidFill>
              </a:rPr>
              <a:t>BUSINESS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60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rcRect t="1102" r="1142"/>
          <a:stretch>
            <a:fillRect/>
          </a:stretch>
        </p:blipFill>
        <p:spPr>
          <a:xfrm>
            <a:off x="1843405" y="775970"/>
            <a:ext cx="8408670" cy="6099810"/>
          </a:xfrm>
          <a:prstGeom prst="rect">
            <a:avLst/>
          </a:prstGeom>
        </p:spPr>
      </p:pic>
      <p:sp>
        <p:nvSpPr>
          <p:cNvPr id="15" name="左箭头 14"/>
          <p:cNvSpPr/>
          <p:nvPr/>
        </p:nvSpPr>
        <p:spPr>
          <a:xfrm rot="5400000">
            <a:off x="8124190" y="338328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6" name="左箭头 15"/>
          <p:cNvSpPr/>
          <p:nvPr/>
        </p:nvSpPr>
        <p:spPr>
          <a:xfrm rot="16200000">
            <a:off x="4712970" y="175514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7" name="左箭头 16"/>
          <p:cNvSpPr/>
          <p:nvPr/>
        </p:nvSpPr>
        <p:spPr>
          <a:xfrm rot="16200000">
            <a:off x="4712970" y="307467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9" name="文本框 18"/>
          <p:cNvSpPr/>
          <p:nvPr/>
        </p:nvSpPr>
        <p:spPr>
          <a:xfrm>
            <a:off x="4337050" y="278257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地下一层</a:t>
            </a:r>
            <a:r>
              <a:rPr altLang="en-US" lang="zh-CN" sz="800">
                <a:solidFill>
                  <a:srgbClr val="FF0000"/>
                </a:solidFill>
              </a:rPr>
              <a:t>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/>
          <p:nvPr/>
        </p:nvSpPr>
        <p:spPr>
          <a:xfrm>
            <a:off x="7894320" y="3070225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上</a:t>
            </a:r>
            <a:r>
              <a:rPr altLang="en-US" lang="zh-CN" sz="800">
                <a:solidFill>
                  <a:srgbClr val="FF0000"/>
                </a:solidFill>
              </a:rPr>
              <a:t>地下一层</a:t>
            </a:r>
            <a:r>
              <a:rPr altLang="en-US" lang="zh-CN" sz="800">
                <a:solidFill>
                  <a:srgbClr val="FF0000"/>
                </a:solidFill>
              </a:rPr>
              <a:t>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/>
          <p:nvPr/>
        </p:nvSpPr>
        <p:spPr>
          <a:xfrm>
            <a:off x="7820025" y="148590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地下三层出口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/>
          <p:nvPr/>
        </p:nvSpPr>
        <p:spPr>
          <a:xfrm>
            <a:off x="8013700" y="2137410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22" name="文本框 21"/>
          <p:cNvSpPr/>
          <p:nvPr/>
        </p:nvSpPr>
        <p:spPr>
          <a:xfrm>
            <a:off x="4622800" y="2085975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2" name="文本框 1"/>
          <p:cNvSpPr/>
          <p:nvPr/>
        </p:nvSpPr>
        <p:spPr>
          <a:xfrm>
            <a:off x="4400550" y="1409065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下地下三层入口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5" name="左箭头 4"/>
          <p:cNvSpPr/>
          <p:nvPr/>
        </p:nvSpPr>
        <p:spPr>
          <a:xfrm rot="5400000">
            <a:off x="8124190" y="181927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8" name="矩形 7"/>
          <p:cNvSpPr/>
          <p:nvPr/>
        </p:nvSpPr>
        <p:spPr>
          <a:xfrm>
            <a:off x="3342640" y="377253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6" name="矩形 5"/>
          <p:cNvSpPr/>
          <p:nvPr/>
        </p:nvSpPr>
        <p:spPr>
          <a:xfrm rot="5400000">
            <a:off x="5924550" y="155321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7" name="矩形 6"/>
          <p:cNvSpPr/>
          <p:nvPr/>
        </p:nvSpPr>
        <p:spPr>
          <a:xfrm rot="5400000">
            <a:off x="7035800" y="508825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1" name="矩形 10"/>
          <p:cNvSpPr/>
          <p:nvPr/>
        </p:nvSpPr>
        <p:spPr>
          <a:xfrm rot="5400000">
            <a:off x="8250555" y="566039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2" name="矩形 11"/>
          <p:cNvSpPr/>
          <p:nvPr/>
        </p:nvSpPr>
        <p:spPr>
          <a:xfrm rot="5400000">
            <a:off x="5244465" y="594614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3" name="矩形 22"/>
          <p:cNvSpPr/>
          <p:nvPr/>
        </p:nvSpPr>
        <p:spPr>
          <a:xfrm>
            <a:off x="8013700" y="356933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4" name="矩形 23"/>
          <p:cNvSpPr/>
          <p:nvPr/>
        </p:nvSpPr>
        <p:spPr>
          <a:xfrm>
            <a:off x="8373745" y="357314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6" name="文本框 25"/>
          <p:cNvSpPr/>
          <p:nvPr/>
        </p:nvSpPr>
        <p:spPr>
          <a:xfrm>
            <a:off x="5715000" y="1461770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F2-01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8" name="文本框 27"/>
          <p:cNvSpPr/>
          <p:nvPr/>
        </p:nvSpPr>
        <p:spPr>
          <a:xfrm>
            <a:off x="3120390" y="356933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F2-02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/>
          <p:nvPr/>
        </p:nvSpPr>
        <p:spPr>
          <a:xfrm>
            <a:off x="6823710" y="498665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F2-03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0" name="文本框 29"/>
          <p:cNvSpPr/>
          <p:nvPr/>
        </p:nvSpPr>
        <p:spPr>
          <a:xfrm>
            <a:off x="8030845" y="5796280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F2-04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文本框 30"/>
          <p:cNvSpPr/>
          <p:nvPr/>
        </p:nvSpPr>
        <p:spPr>
          <a:xfrm>
            <a:off x="5022215" y="5834380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F2-05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文本框 33"/>
          <p:cNvSpPr/>
          <p:nvPr/>
        </p:nvSpPr>
        <p:spPr>
          <a:xfrm>
            <a:off x="7696200" y="398208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F2-06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5" name="文本框 34"/>
          <p:cNvSpPr/>
          <p:nvPr/>
        </p:nvSpPr>
        <p:spPr>
          <a:xfrm>
            <a:off x="8241665" y="398208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F2-07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6" name="左箭头 35"/>
          <p:cNvSpPr/>
          <p:nvPr/>
        </p:nvSpPr>
        <p:spPr>
          <a:xfrm>
            <a:off x="2782570" y="458787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37" name="文本框 36"/>
          <p:cNvSpPr/>
          <p:nvPr/>
        </p:nvSpPr>
        <p:spPr>
          <a:xfrm>
            <a:off x="3013710" y="4565015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38" name="左箭头 37"/>
          <p:cNvSpPr/>
          <p:nvPr/>
        </p:nvSpPr>
        <p:spPr>
          <a:xfrm rot="10800000">
            <a:off x="2797175" y="218186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39" name="文本框 38"/>
          <p:cNvSpPr/>
          <p:nvPr/>
        </p:nvSpPr>
        <p:spPr>
          <a:xfrm>
            <a:off x="3011170" y="2165985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F2-01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负二层北侧通道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4752516737222365861&amp;skey=@crypt_82411681_8e8a1401eee737ec34aab96262864846&amp;mmweb_appid=wx_webfilehelper"/>
          <p:cNvPicPr/>
          <p:nvPr/>
        </p:nvPicPr>
        <p:blipFill>
          <a:blip r:embed="rId2"/>
          <a:srcRect t="4185" b="20806"/>
          <a:stretch>
            <a:fillRect/>
          </a:stretch>
        </p:blipFill>
        <p:spPr>
          <a:xfrm>
            <a:off x="1908175" y="1953895"/>
            <a:ext cx="8378190" cy="47085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_cgi-bin_mmwebwx-bin_webwxgetmsgimg__&amp;MsgID=6257723366303378650&amp;skey=@crypt_82411681_554e070209d7e8d68653cb569a97bfd5&amp;mmweb_appid=wx_webfilehelper"/>
          <p:cNvPicPr/>
          <p:nvPr/>
        </p:nvPicPr>
        <p:blipFill>
          <a:blip r:embed="rId2"/>
          <a:srcRect t="4793" b="10013"/>
          <a:stretch>
            <a:fillRect/>
          </a:stretch>
        </p:blipFill>
        <p:spPr>
          <a:xfrm>
            <a:off x="2421890" y="1938655"/>
            <a:ext cx="7350760" cy="4695190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495425"/>
                <a:gridCol w="129730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F2-02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负二层超市出入口</a:t>
                      </a:r>
                      <a:endParaRPr altLang="en-US" lang="zh-CN" sz="12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2.8*3.7m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10.36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_cgi-bin_mmwebwx-bin_webwxgetmsgimg__&amp;MsgID=8386133264022725791&amp;skey=@crypt_82411681_554e070209d7e8d68653cb569a97bfd5&amp;mmweb_appid=wx_webfilehelper"/>
          <p:cNvPicPr/>
          <p:nvPr/>
        </p:nvPicPr>
        <p:blipFill>
          <a:blip r:embed="rId2"/>
          <a:srcRect t="20044" b="23893"/>
          <a:stretch>
            <a:fillRect/>
          </a:stretch>
        </p:blipFill>
        <p:spPr>
          <a:xfrm>
            <a:off x="1908175" y="1951355"/>
            <a:ext cx="8354060" cy="4409440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F2-03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2.3*4.3m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9.89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/>
          <a:srcRect l="918" t="1873" r="579" b="1293"/>
          <a:stretch>
            <a:fillRect/>
          </a:stretch>
        </p:blipFill>
        <p:spPr>
          <a:xfrm>
            <a:off x="1952625" y="833120"/>
            <a:ext cx="8315325" cy="5943600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60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负一层</a:t>
            </a:r>
            <a:r>
              <a:rPr altLang="en-US" dirty="0" lang="zh-CN" sz="2800">
                <a:solidFill>
                  <a:srgbClr val="1876B5"/>
                </a:solidFill>
              </a:rPr>
              <a:t>平面图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598295" y="192673"/>
            <a:ext cx="126637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zh-CN" dirty="0" lang="en-US" sz="1600">
                <a:solidFill>
                  <a:schemeClr val="bg1">
                    <a:alpha val="50000"/>
                    <a:lumMod val="75000"/>
                  </a:schemeClr>
                </a:solidFill>
              </a:rPr>
              <a:t>BUSINESS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60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sp>
        <p:nvSpPr>
          <p:cNvPr id="10" name="左箭头 9"/>
          <p:cNvSpPr/>
          <p:nvPr/>
        </p:nvSpPr>
        <p:spPr>
          <a:xfrm rot="5400000">
            <a:off x="8124190" y="175323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4" name="左箭头 13"/>
          <p:cNvSpPr/>
          <p:nvPr/>
        </p:nvSpPr>
        <p:spPr>
          <a:xfrm rot="5400000">
            <a:off x="8124190" y="287972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6" name="左箭头 15"/>
          <p:cNvSpPr/>
          <p:nvPr/>
        </p:nvSpPr>
        <p:spPr>
          <a:xfrm rot="16200000">
            <a:off x="4733290" y="175323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7" name="左箭头 16"/>
          <p:cNvSpPr/>
          <p:nvPr/>
        </p:nvSpPr>
        <p:spPr>
          <a:xfrm rot="16200000">
            <a:off x="4733290" y="294894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8" name="文本框 17"/>
          <p:cNvSpPr/>
          <p:nvPr/>
        </p:nvSpPr>
        <p:spPr>
          <a:xfrm>
            <a:off x="4528820" y="150114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负二层入口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/>
          <p:nvPr/>
        </p:nvSpPr>
        <p:spPr>
          <a:xfrm>
            <a:off x="4538980" y="313309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负一层入口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/>
          <p:nvPr/>
        </p:nvSpPr>
        <p:spPr>
          <a:xfrm>
            <a:off x="7787640" y="3094355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负一层出口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/>
          <p:nvPr/>
        </p:nvSpPr>
        <p:spPr>
          <a:xfrm>
            <a:off x="8013700" y="2137410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28" name="文本框 27"/>
          <p:cNvSpPr/>
          <p:nvPr/>
        </p:nvSpPr>
        <p:spPr>
          <a:xfrm>
            <a:off x="4622800" y="2065020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38" name="左箭头 37"/>
          <p:cNvSpPr/>
          <p:nvPr/>
        </p:nvSpPr>
        <p:spPr>
          <a:xfrm rot="10800000">
            <a:off x="2827655" y="445706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39" name="文本框 38"/>
          <p:cNvSpPr/>
          <p:nvPr/>
        </p:nvSpPr>
        <p:spPr>
          <a:xfrm>
            <a:off x="3041650" y="4441190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36" name="左箭头 35"/>
          <p:cNvSpPr/>
          <p:nvPr/>
        </p:nvSpPr>
        <p:spPr>
          <a:xfrm>
            <a:off x="2752090" y="221107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37" name="文本框 36"/>
          <p:cNvSpPr/>
          <p:nvPr/>
        </p:nvSpPr>
        <p:spPr>
          <a:xfrm>
            <a:off x="2932430" y="2199005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/>
          <p:nvPr/>
        </p:nvSpPr>
        <p:spPr>
          <a:xfrm>
            <a:off x="7826375" y="151257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负二层出口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85235" y="532828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4" name="矩形 3"/>
          <p:cNvSpPr/>
          <p:nvPr/>
        </p:nvSpPr>
        <p:spPr>
          <a:xfrm>
            <a:off x="4347845" y="221107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5" name="矩形 4"/>
          <p:cNvSpPr/>
          <p:nvPr/>
        </p:nvSpPr>
        <p:spPr>
          <a:xfrm rot="5400000">
            <a:off x="3611245" y="203898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7" name="矩形 6"/>
          <p:cNvSpPr/>
          <p:nvPr/>
        </p:nvSpPr>
        <p:spPr>
          <a:xfrm rot="5400000">
            <a:off x="3219450" y="498094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9" name="矩形 8"/>
          <p:cNvSpPr/>
          <p:nvPr/>
        </p:nvSpPr>
        <p:spPr>
          <a:xfrm rot="5400000">
            <a:off x="3607435" y="3270885"/>
            <a:ext cx="76200" cy="3911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3" name="矩形 12"/>
          <p:cNvSpPr/>
          <p:nvPr/>
        </p:nvSpPr>
        <p:spPr>
          <a:xfrm rot="5400000">
            <a:off x="4224655" y="3382645"/>
            <a:ext cx="76200" cy="16891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5" name="矩形 14"/>
          <p:cNvSpPr/>
          <p:nvPr/>
        </p:nvSpPr>
        <p:spPr>
          <a:xfrm rot="5400000">
            <a:off x="3996055" y="3382645"/>
            <a:ext cx="76200" cy="16891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1" name="矩形 20"/>
          <p:cNvSpPr/>
          <p:nvPr/>
        </p:nvSpPr>
        <p:spPr>
          <a:xfrm>
            <a:off x="8310245" y="342836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2" name="矩形 21"/>
          <p:cNvSpPr/>
          <p:nvPr/>
        </p:nvSpPr>
        <p:spPr>
          <a:xfrm rot="5400000">
            <a:off x="7208520" y="3926840"/>
            <a:ext cx="76200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3" name="矩形 22"/>
          <p:cNvSpPr/>
          <p:nvPr/>
        </p:nvSpPr>
        <p:spPr>
          <a:xfrm rot="5400000">
            <a:off x="6917690" y="3926840"/>
            <a:ext cx="76200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4" name="矩形 23"/>
          <p:cNvSpPr/>
          <p:nvPr/>
        </p:nvSpPr>
        <p:spPr>
          <a:xfrm rot="5400000">
            <a:off x="3883025" y="150050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29" name="矩形 28"/>
          <p:cNvSpPr/>
          <p:nvPr/>
        </p:nvSpPr>
        <p:spPr>
          <a:xfrm rot="5400000">
            <a:off x="7026275" y="150050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30" name="文本框 29"/>
          <p:cNvSpPr/>
          <p:nvPr/>
        </p:nvSpPr>
        <p:spPr>
          <a:xfrm>
            <a:off x="3828415" y="3237230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F1-01/02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文本框 30"/>
          <p:cNvSpPr/>
          <p:nvPr/>
        </p:nvSpPr>
        <p:spPr>
          <a:xfrm>
            <a:off x="3389630" y="3234690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F1-03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文本框 33"/>
          <p:cNvSpPr/>
          <p:nvPr/>
        </p:nvSpPr>
        <p:spPr>
          <a:xfrm>
            <a:off x="3408680" y="219900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F1-04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5" name="文本框 34"/>
          <p:cNvSpPr/>
          <p:nvPr/>
        </p:nvSpPr>
        <p:spPr>
          <a:xfrm>
            <a:off x="3911600" y="2409190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F1-05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文本框 39"/>
          <p:cNvSpPr/>
          <p:nvPr/>
        </p:nvSpPr>
        <p:spPr>
          <a:xfrm>
            <a:off x="3670935" y="141287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F1-06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/>
          <p:nvPr/>
        </p:nvSpPr>
        <p:spPr>
          <a:xfrm>
            <a:off x="6819900" y="141287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F1-07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2" name="文本框 41"/>
          <p:cNvSpPr/>
          <p:nvPr/>
        </p:nvSpPr>
        <p:spPr>
          <a:xfrm>
            <a:off x="6621780" y="4058920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F1-09</a:t>
            </a:r>
            <a:endParaRPr altLang="zh-CN" lang="en-US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/>
          <p:nvPr/>
        </p:nvSpPr>
        <p:spPr>
          <a:xfrm>
            <a:off x="7065010" y="4058920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F1-08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文本框 43"/>
          <p:cNvSpPr/>
          <p:nvPr/>
        </p:nvSpPr>
        <p:spPr>
          <a:xfrm>
            <a:off x="3168015" y="399224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F1-10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5" name="文本框 44"/>
          <p:cNvSpPr/>
          <p:nvPr/>
        </p:nvSpPr>
        <p:spPr>
          <a:xfrm>
            <a:off x="8143240" y="366204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F1-11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6" name="文本框 45"/>
          <p:cNvSpPr/>
          <p:nvPr/>
        </p:nvSpPr>
        <p:spPr>
          <a:xfrm>
            <a:off x="3031490" y="488124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F1-12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374390" y="375285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48" name="文本框 47"/>
          <p:cNvSpPr/>
          <p:nvPr/>
        </p:nvSpPr>
        <p:spPr>
          <a:xfrm>
            <a:off x="3584575" y="5102225"/>
            <a:ext cx="77216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F1-13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F2-04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负二层南侧通道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2.3*4.8m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11.04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3" name="图片 2" descr="_cgi-bin_mmwebwx-bin_webwxgetmsgimg__&amp;MsgID=9101803434384967029&amp;skey=@crypt_82411681_8e8a1401eee737ec34aab96262864846&amp;mmweb_appid=wx_webfilehelper"/>
          <p:cNvPicPr/>
          <p:nvPr/>
        </p:nvPicPr>
        <p:blipFill>
          <a:blip r:embed="rId2"/>
          <a:srcRect t="12526" b="13992"/>
          <a:stretch>
            <a:fillRect/>
          </a:stretch>
        </p:blipFill>
        <p:spPr>
          <a:xfrm>
            <a:off x="1908175" y="1930400"/>
            <a:ext cx="8377555" cy="46151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_cgi-bin_mmwebwx-bin_webwxgetmsgimg__&amp;MsgID=2865822893084502005&amp;skey=@crypt_82411681_554e070209d7e8d68653cb569a97bfd5&amp;mmweb_appid=wx_webfilehelper"/>
          <p:cNvPicPr/>
          <p:nvPr/>
        </p:nvPicPr>
        <p:blipFill>
          <a:blip r:embed="rId2"/>
          <a:srcRect t="15761" b="16271"/>
          <a:stretch>
            <a:fillRect/>
          </a:stretch>
        </p:blipFill>
        <p:spPr>
          <a:xfrm>
            <a:off x="1908175" y="1985645"/>
            <a:ext cx="8389620" cy="4544060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F2-05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负二层南侧通道</a:t>
                      </a:r>
                      <a:endParaRPr altLang="en-US" lang="zh-CN" sz="12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F2-06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负二层出口左侧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2.5*4.4m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11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/>
          <p:cNvPicPr/>
          <p:nvPr/>
        </p:nvPicPr>
        <p:blipFill>
          <a:blip r:embed="rId2"/>
          <a:srcRect t="8680"/>
          <a:stretch>
            <a:fillRect/>
          </a:stretch>
        </p:blipFill>
        <p:spPr>
          <a:xfrm>
            <a:off x="1918335" y="2011045"/>
            <a:ext cx="8349615" cy="45624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11985" y="1028700"/>
          <a:ext cx="837438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730"/>
                <a:gridCol w="1395730"/>
                <a:gridCol w="1395730"/>
                <a:gridCol w="1395730"/>
                <a:gridCol w="1395730"/>
                <a:gridCol w="139573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F2-07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负二层出口右侧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2.5*4.2m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10.5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/>
          <p:cNvPicPr/>
          <p:nvPr/>
        </p:nvPicPr>
        <p:blipFill>
          <a:blip r:embed="rId2"/>
          <a:srcRect t="3673" b="9948"/>
          <a:stretch>
            <a:fillRect/>
          </a:stretch>
        </p:blipFill>
        <p:spPr>
          <a:xfrm>
            <a:off x="1911985" y="1940560"/>
            <a:ext cx="8382000" cy="4711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rcRect l="727" t="1437" r="397" b="1323"/>
          <a:stretch>
            <a:fillRect/>
          </a:stretch>
        </p:blipFill>
        <p:spPr>
          <a:xfrm>
            <a:off x="1924050" y="804545"/>
            <a:ext cx="8372475" cy="5972175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60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负</a:t>
            </a:r>
            <a:r>
              <a:rPr altLang="en-US" dirty="0" lang="zh-CN" sz="2800">
                <a:solidFill>
                  <a:srgbClr val="1876B5"/>
                </a:solidFill>
              </a:rPr>
              <a:t>三层</a:t>
            </a:r>
            <a:r>
              <a:rPr altLang="en-US" dirty="0" lang="zh-CN" sz="2800">
                <a:solidFill>
                  <a:srgbClr val="1876B5"/>
                </a:solidFill>
              </a:rPr>
              <a:t>平面图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598295" y="192673"/>
            <a:ext cx="126637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zh-CN" dirty="0" lang="en-US" sz="1600">
                <a:solidFill>
                  <a:schemeClr val="bg1">
                    <a:alpha val="50000"/>
                    <a:lumMod val="75000"/>
                  </a:schemeClr>
                </a:solidFill>
              </a:rPr>
              <a:t>BUSINESS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60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sp>
        <p:nvSpPr>
          <p:cNvPr id="4" name="左箭头 3"/>
          <p:cNvSpPr/>
          <p:nvPr/>
        </p:nvSpPr>
        <p:spPr>
          <a:xfrm>
            <a:off x="2837815" y="219773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3" name="文本框 12"/>
          <p:cNvSpPr/>
          <p:nvPr/>
        </p:nvSpPr>
        <p:spPr>
          <a:xfrm>
            <a:off x="3051810" y="2181860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14" name="左箭头 13"/>
          <p:cNvSpPr/>
          <p:nvPr/>
        </p:nvSpPr>
        <p:spPr>
          <a:xfrm rot="16200000">
            <a:off x="4733290" y="3067685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5" name="左箭头 14"/>
          <p:cNvSpPr/>
          <p:nvPr/>
        </p:nvSpPr>
        <p:spPr>
          <a:xfrm rot="5400000">
            <a:off x="8124190" y="331216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9" name="文本框 18"/>
          <p:cNvSpPr/>
          <p:nvPr/>
        </p:nvSpPr>
        <p:spPr>
          <a:xfrm>
            <a:off x="4382135" y="3234690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地下</a:t>
            </a:r>
            <a:r>
              <a:rPr altLang="en-US" lang="zh-CN" sz="800">
                <a:solidFill>
                  <a:srgbClr val="FF0000"/>
                </a:solidFill>
              </a:rPr>
              <a:t>二层</a:t>
            </a:r>
            <a:r>
              <a:rPr altLang="en-US" lang="zh-CN" sz="800">
                <a:solidFill>
                  <a:srgbClr val="FF0000"/>
                </a:solidFill>
              </a:rPr>
              <a:t>车行出口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/>
          <p:nvPr/>
        </p:nvSpPr>
        <p:spPr>
          <a:xfrm>
            <a:off x="7724140" y="3039745"/>
            <a:ext cx="1264285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上地下</a:t>
            </a:r>
            <a:r>
              <a:rPr altLang="en-US" lang="zh-CN" sz="800">
                <a:solidFill>
                  <a:srgbClr val="FF0000"/>
                </a:solidFill>
              </a:rPr>
              <a:t>二层</a:t>
            </a:r>
            <a:r>
              <a:rPr altLang="en-US" lang="zh-CN" sz="800">
                <a:solidFill>
                  <a:srgbClr val="FF0000"/>
                </a:solidFill>
              </a:rPr>
              <a:t>车行入口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/>
          <p:nvPr/>
        </p:nvSpPr>
        <p:spPr>
          <a:xfrm>
            <a:off x="4617720" y="2137410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6" name="文本框 5"/>
          <p:cNvSpPr/>
          <p:nvPr/>
        </p:nvSpPr>
        <p:spPr>
          <a:xfrm>
            <a:off x="8013700" y="2137410"/>
            <a:ext cx="296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en-US" lang="zh-CN"/>
              <a:t>坡道</a:t>
            </a:r>
            <a:endParaRPr altLang="en-US" lang="zh-CN"/>
          </a:p>
        </p:txBody>
      </p:sp>
      <p:sp>
        <p:nvSpPr>
          <p:cNvPr id="3" name="左箭头 2"/>
          <p:cNvSpPr/>
          <p:nvPr/>
        </p:nvSpPr>
        <p:spPr>
          <a:xfrm rot="10800000">
            <a:off x="2873375" y="4582160"/>
            <a:ext cx="213995" cy="157480"/>
          </a:xfrm>
          <a:prstGeom prst="leftArrow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7" name="文本框 6"/>
          <p:cNvSpPr/>
          <p:nvPr/>
        </p:nvSpPr>
        <p:spPr>
          <a:xfrm>
            <a:off x="3087370" y="4566285"/>
            <a:ext cx="928370" cy="17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/>
            <a:r>
              <a:rPr altLang="en-US" lang="zh-CN" sz="800">
                <a:solidFill>
                  <a:srgbClr val="FF0000"/>
                </a:solidFill>
              </a:rPr>
              <a:t>超市出口</a:t>
            </a:r>
            <a:endParaRPr altLang="en-US" lang="zh-CN" sz="8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42640" y="3772535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9" name="矩形 8"/>
          <p:cNvSpPr/>
          <p:nvPr/>
        </p:nvSpPr>
        <p:spPr>
          <a:xfrm>
            <a:off x="7968615" y="352933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0" name="矩形 9"/>
          <p:cNvSpPr/>
          <p:nvPr/>
        </p:nvSpPr>
        <p:spPr>
          <a:xfrm>
            <a:off x="8383905" y="3529330"/>
            <a:ext cx="75565" cy="2717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altLang="en-US" lang="zh-CN"/>
          </a:p>
        </p:txBody>
      </p:sp>
      <p:sp>
        <p:nvSpPr>
          <p:cNvPr id="11" name="文本框 10"/>
          <p:cNvSpPr/>
          <p:nvPr/>
        </p:nvSpPr>
        <p:spPr>
          <a:xfrm>
            <a:off x="3132455" y="3569970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F3-01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/>
          <p:nvPr/>
        </p:nvSpPr>
        <p:spPr>
          <a:xfrm>
            <a:off x="7694295" y="379920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F3-02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/>
          <p:nvPr/>
        </p:nvSpPr>
        <p:spPr>
          <a:xfrm>
            <a:off x="8228965" y="3805555"/>
            <a:ext cx="67754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/>
            <a:r>
              <a:rPr altLang="zh-CN" lang="en-US" b="1" sz="1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F3-03</a:t>
            </a:r>
            <a:endParaRPr altLang="zh-CN" lang="en-US" b="1" sz="100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F3-01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负三层超市出口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2.7*3.7m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9.99m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6" name="图片 5" descr="_cgi-bin_mmwebwx-bin_webwxgetmsgimg__&amp;MsgID=8455221088237756034&amp;skey=@crypt_82411681_8e8a1401eee737ec34aab96262864846&amp;mmweb_appid=wx_webfilehelper"/>
          <p:cNvPicPr/>
          <p:nvPr/>
        </p:nvPicPr>
        <p:blipFill>
          <a:blip r:embed="rId2"/>
          <a:srcRect t="14278" b="10257"/>
          <a:stretch>
            <a:fillRect/>
          </a:stretch>
        </p:blipFill>
        <p:spPr>
          <a:xfrm>
            <a:off x="1908175" y="1947545"/>
            <a:ext cx="8336915" cy="47142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F3-02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负三层出口右侧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2.5*4.2m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10.5m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3" name="图片 2" descr="_cgi-bin_mmwebwx-bin_webwxgetmsgimg__&amp;MsgID=19358432468739509&amp;skey=@crypt_82411681_8e8a1401eee737ec34aab96262864846&amp;mmweb_appid=wx_webfilehelper"/>
          <p:cNvPicPr/>
          <p:nvPr/>
        </p:nvPicPr>
        <p:blipFill>
          <a:blip r:embed="rId2"/>
          <a:srcRect t="10222" b="14697"/>
          <a:stretch>
            <a:fillRect/>
          </a:stretch>
        </p:blipFill>
        <p:spPr>
          <a:xfrm>
            <a:off x="1908175" y="1962785"/>
            <a:ext cx="8389620" cy="471995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02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F3-03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负三层出口左侧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2.5*4.2m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10.5m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3" name="图片 2" descr="_cgi-bin_mmwebwx-bin_webwxgetmsgimg__&amp;MsgID=7871328221506327726&amp;skey=@crypt_82411681_8e8a1401eee737ec34aab96262864846&amp;mmweb_appid=wx_webfilehelper"/>
          <p:cNvPicPr/>
          <p:nvPr/>
        </p:nvPicPr>
        <p:blipFill>
          <a:blip r:embed="rId2"/>
          <a:srcRect l="16158" t="19543" b="18356"/>
          <a:stretch>
            <a:fillRect/>
          </a:stretch>
        </p:blipFill>
        <p:spPr>
          <a:xfrm>
            <a:off x="1908175" y="1940560"/>
            <a:ext cx="8345170" cy="46316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pic>
        <p:nvPicPr>
          <p:cNvPr id="2" name="图片 1" descr="7b0a202020202266696c746572223a202235220a7d0a"/>
          <p:cNvPicPr/>
          <p:nvPr/>
        </p:nvPicPr>
        <p:blipFill>
          <a:blip r:embed="rId2"/>
          <a:srcRect t="12360" b="15206"/>
          <a:stretch>
            <a:fillRect/>
          </a:stretch>
        </p:blipFill>
        <p:spPr>
          <a:xfrm>
            <a:off x="1908175" y="1965960"/>
            <a:ext cx="8366760" cy="4544695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F1-01/02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负一层入口左侧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1.2*4m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4.8m</a:t>
                      </a:r>
                      <a:r>
                        <a:rPr altLang="en-US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²/</a:t>
                      </a: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块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20000/</a:t>
                      </a: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/</a:t>
                      </a: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块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F1-03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负一层入口左侧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1.2*7.2m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8.64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3" name="图片 2" descr="_cgi-bin_mmwebwx-bin_webwxgetmsgimg__&amp;MsgID=4897550050361524450&amp;skey=@crypt_82411681_554e070209d7e8d68653cb569a97bfd5&amp;mmweb_appid=wx_webfilehelper"/>
          <p:cNvPicPr/>
          <p:nvPr/>
        </p:nvPicPr>
        <p:blipFill>
          <a:blip r:embed="rId3"/>
          <a:srcRect t="3733" b="23825"/>
          <a:stretch>
            <a:fillRect/>
          </a:stretch>
        </p:blipFill>
        <p:spPr>
          <a:xfrm>
            <a:off x="1908175" y="1927860"/>
            <a:ext cx="8384540" cy="4554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F1-04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负一层超市入口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2.8*6m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16.8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/>
          <p:cNvPicPr/>
          <p:nvPr/>
        </p:nvPicPr>
        <p:blipFill>
          <a:blip r:embed="rId2"/>
          <a:srcRect l="1667" t="7297" b="18804"/>
          <a:stretch>
            <a:fillRect/>
          </a:stretch>
        </p:blipFill>
        <p:spPr>
          <a:xfrm>
            <a:off x="1909445" y="1901825"/>
            <a:ext cx="8373110" cy="47186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814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F1-05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负一层超市入口对面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2.2*6m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13.2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30000/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3" name="图片 2" descr="_cgi-bin_mmwebwx-bin_webwxgetmsgimg__&amp;MsgID=6211632780657084872&amp;skey=@crypt_82411681_8e8a1401eee737ec34aab96262864846&amp;mmweb_appid=wx_webfilehelper"/>
          <p:cNvPicPr/>
          <p:nvPr/>
        </p:nvPicPr>
        <p:blipFill>
          <a:blip r:embed="rId2"/>
          <a:srcRect t="15335" b="13109"/>
          <a:stretch>
            <a:fillRect/>
          </a:stretch>
        </p:blipFill>
        <p:spPr>
          <a:xfrm>
            <a:off x="1913890" y="1959610"/>
            <a:ext cx="8372475" cy="44919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_cgi-bin_mmwebwx-bin_webwxgetmsgimg__&amp;MsgID=3334375489007358214&amp;skey=@crypt_82411681_554e070209d7e8d68653cb569a97bfd5&amp;mmweb_appid=wx_webfilehelper"/>
          <p:cNvPicPr/>
          <p:nvPr/>
        </p:nvPicPr>
        <p:blipFill>
          <a:blip r:embed="rId2"/>
          <a:srcRect l="2424" t="13019" r="2433" b="19386"/>
          <a:stretch>
            <a:fillRect/>
          </a:stretch>
        </p:blipFill>
        <p:spPr>
          <a:xfrm>
            <a:off x="1900555" y="1918335"/>
            <a:ext cx="8369935" cy="4459605"/>
          </a:xfrm>
          <a:prstGeom prst="rect">
            <a:avLst/>
          </a:prstGeom>
        </p:spPr>
      </p:pic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F1-06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负一层北侧通道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2.4*4.2m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10.08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F1-07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负一层北侧通道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2.4*4.8m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11.52m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860748607321373051&amp;skey=@crypt_82411681_8e8a1401eee737ec34aab96262864846&amp;mmweb_appid=wx_webfilehelper"/>
          <p:cNvPicPr/>
          <p:nvPr/>
        </p:nvPicPr>
        <p:blipFill>
          <a:blip r:embed="rId2"/>
          <a:srcRect t="18178" b="11222"/>
          <a:stretch>
            <a:fillRect/>
          </a:stretch>
        </p:blipFill>
        <p:spPr>
          <a:xfrm>
            <a:off x="1900555" y="2033270"/>
            <a:ext cx="8377555" cy="44342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/>
          <p:nvPr/>
        </p:nvSpPr>
        <p:spPr>
          <a:xfrm>
            <a:off x="2115479" y="100340"/>
            <a:ext cx="3103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altLang="en-US" dirty="0" lang="zh-CN" sz="2800">
                <a:solidFill>
                  <a:srgbClr val="1876B5"/>
                </a:solidFill>
              </a:rPr>
              <a:t>位置</a:t>
            </a:r>
            <a:r>
              <a:rPr altLang="en-US" dirty="0" lang="zh-CN" sz="2800">
                <a:solidFill>
                  <a:srgbClr val="1876B5"/>
                </a:solidFill>
              </a:rPr>
              <a:t>介绍</a:t>
            </a:r>
            <a:endParaRPr altLang="en-US" dirty="0" lang="zh-CN" sz="2800">
              <a:solidFill>
                <a:srgbClr val="1876B5"/>
              </a:solidFill>
            </a:endParaRPr>
          </a:p>
        </p:txBody>
      </p:sp>
      <p:sp>
        <p:nvSpPr>
          <p:cNvPr id="32" name="文本框 31"/>
          <p:cNvSpPr/>
          <p:nvPr/>
        </p:nvSpPr>
        <p:spPr>
          <a:xfrm>
            <a:off x="10147935" y="192405"/>
            <a:ext cx="1845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沈阳聚龙</a:t>
            </a:r>
            <a:r>
              <a:rPr altLang="en-US" dirty="0" lang="zh-CN" sz="1600">
                <a:solidFill>
                  <a:schemeClr val="bg1">
                    <a:alpha val="50000"/>
                    <a:lumMod val="75000"/>
                  </a:schemeClr>
                </a:solidFill>
              </a:rPr>
              <a:t>源广告</a:t>
            </a:r>
            <a:endParaRPr altLang="en-US" dirty="0" lang="zh-CN" sz="1600">
              <a:solidFill>
                <a:schemeClr val="bg1">
                  <a:alpha val="50000"/>
                  <a:lumMod val="75000"/>
                </a:schemeClr>
              </a:solidFill>
            </a:endParaRPr>
          </a:p>
        </p:txBody>
      </p:sp>
      <p:sp>
        <p:nvSpPr>
          <p:cNvPr id="33" name="文本框 32"/>
          <p:cNvSpPr/>
          <p:nvPr/>
        </p:nvSpPr>
        <p:spPr>
          <a:xfrm>
            <a:off x="495480" y="100340"/>
            <a:ext cx="71480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altLang="zh-CN" dirty="0" lang="en-US" sz="2800">
                <a:solidFill>
                  <a:schemeClr val="bg1"/>
                </a:solidFill>
              </a:rPr>
              <a:t>01</a:t>
            </a:r>
            <a:endParaRPr altLang="en-US" dirty="0" lang="zh-CN" sz="2800">
              <a:solidFill>
                <a:schemeClr val="bg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00520" y="1028700"/>
          <a:ext cx="837819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媒体编号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媒体位置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尺寸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面积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材质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刊例价格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F1-08</a:t>
                      </a:r>
                      <a:endParaRPr altLang="zh-CN" lang="en-US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2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负一层通道</a:t>
                      </a:r>
                      <a:endParaRPr altLang="en-US" lang="zh-CN" sz="12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2.8*3.6m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10.08</a:t>
                      </a: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m</a:t>
                      </a:r>
                      <a:r>
                        <a:rPr altLang="en-US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²</a:t>
                      </a:r>
                      <a:endParaRPr altLang="zh-CN" lang="en-US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软膜灯箱</a:t>
                      </a:r>
                      <a:endParaRPr altLang="en-US" lang="zh-CN" sz="1400">
                        <a:sym typeface="+mn-ea"/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altLang="zh-CN" lang="en-US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25000/</a:t>
                      </a:r>
                      <a:r>
                        <a:rPr altLang="en-US" lang="zh-CN" sz="1400">
                          <a:sym typeface="+mn-ea"/>
                          <a:ea typeface="微软雅黑" panose="020B0503020204020204" pitchFamily="34" charset="-122"/>
                          <a:latin typeface="微软雅黑" panose="020B0503020204020204" pitchFamily="34" charset="-122"/>
                        </a:rPr>
                        <a:t>月</a:t>
                      </a:r>
                      <a:endParaRPr altLang="en-US" lang="zh-CN" sz="1400">
                        <a:ea typeface="微软雅黑" panose="020B0503020204020204" pitchFamily="34" charset="-122"/>
                        <a:latin typeface="微软雅黑" panose="020B0503020204020204" pitchFamily="34" charset="-122"/>
                      </a:endParaRPr>
                    </a:p>
                  </a:txBody>
                  <a:tcPr anchor="t"/>
                </a:tc>
              </a:tr>
            </a:tbl>
          </a:graphicData>
        </a:graphic>
      </p:graphicFrame>
      <p:pic>
        <p:nvPicPr>
          <p:cNvPr id="2" name="图片 1" descr="_cgi-bin_mmwebwx-bin_webwxgetmsgimg__&amp;MsgID=2489059626923177573&amp;skey=@crypt_82411681_8e8a1401eee737ec34aab96262864846&amp;mmweb_appid=wx_webfilehelper"/>
          <p:cNvPicPr/>
          <p:nvPr/>
        </p:nvPicPr>
        <p:blipFill>
          <a:blip r:embed="rId2"/>
          <a:srcRect t="9797" b="16322"/>
          <a:stretch>
            <a:fillRect/>
          </a:stretch>
        </p:blipFill>
        <p:spPr>
          <a:xfrm>
            <a:off x="1900555" y="1952625"/>
            <a:ext cx="8359140" cy="46304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icid" val="{26a7c395-be71-4f81-9188-bef1a9c2c73b}"/>
</p:tagLst>
</file>

<file path=ppt/tags/tag10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1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2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3.xml><?xml version="1.0" encoding="utf-8"?>
<p:tagLst xmlns:p="http://schemas.openxmlformats.org/presentationml/2006/main">
  <p:tag name="picid" val="{cdcf30b9-d7e4-4c2f-a3e9-368b369f8621}"/>
</p:tagLst>
</file>

<file path=ppt/tags/tag14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5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6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7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18.xml><?xml version="1.0" encoding="utf-8"?>
<p:tagLst xmlns:p="http://schemas.openxmlformats.org/presentationml/2006/main">
  <p:tag name="picid" val="{f0274c20-ee93-4924-a85b-3810806de838}"/>
</p:tagLst>
</file>

<file path=ppt/tags/tag19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0.xml><?xml version="1.0" encoding="utf-8"?>
<p:tagLst xmlns:p="http://schemas.openxmlformats.org/presentationml/2006/main">
  <p:tag name="picid" val="{888ecd53-ba1d-416d-b7a4-f09e0df5caa0}"/>
</p:tagLst>
</file>

<file path=ppt/tags/tag21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2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3.xml><?xml version="1.0" encoding="utf-8"?>
<p:tagLst xmlns:p="http://schemas.openxmlformats.org/presentationml/2006/main">
  <p:tag name="picid" val="{5a90f28e-a471-452d-8f46-894d2c8fb545}"/>
</p:tagLst>
</file>

<file path=ppt/tags/tag24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5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6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27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28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29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3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30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31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32.xml><?xml version="1.0" encoding="utf-8"?>
<p:tagLst xmlns:p="http://schemas.openxmlformats.org/presentationml/2006/main">
  <p:tag name="KSO_WM_DIAGRAM_VIRTUALLY_FRAME" val="{&quot;height&quot;:163.05,&quot;left&quot;:345.05,&quot;top&quot;:168.3,&quot;width&quot;:362.7}"/>
</p:tagLst>
</file>

<file path=ppt/tags/tag33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34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35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4.xml><?xml version="1.0" encoding="utf-8"?>
<p:tagLst xmlns:p="http://schemas.openxmlformats.org/presentationml/2006/main">
  <p:tag name="picid" val="{5355d5fe-4fd5-4b40-a200-1fbf9ae12f5a}"/>
</p:tagLst>
</file>

<file path=ppt/tags/tag5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6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7.xml><?xml version="1.0" encoding="utf-8"?>
<p:tagLst xmlns:p="http://schemas.openxmlformats.org/presentationml/2006/main">
  <p:tag name="picid" val="{202864f3-d888-41ff-8515-120de9622fc7}"/>
</p:tagLst>
</file>

<file path=ppt/tags/tag8.xml><?xml version="1.0" encoding="utf-8"?>
<p:tagLst xmlns:p="http://schemas.openxmlformats.org/presentationml/2006/main">
  <p:tag name="TABLE_ENDDRAG_ORIGIN_RECT" val="659*60"/>
  <p:tag name="TABLE_ENDDRAG_RECT" val="150*67*659*60"/>
</p:tagLst>
</file>

<file path=ppt/tags/tag9.xml><?xml version="1.0" encoding="utf-8"?>
<p:tagLst xmlns:p="http://schemas.openxmlformats.org/presentationml/2006/main">
  <p:tag name="TABLE_ENDDRAG_ORIGIN_RECT" val="659*60"/>
  <p:tag name="TABLE_ENDDRAG_RECT" val="150*67*659*6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汉仪特细等线简"/>
        <a:ea typeface="汉仪中黑简"/>
        <a:cs typeface=""/>
      </a:majorFont>
      <a:minorFont>
        <a:latin typeface="汉仪特细等线简"/>
        <a:ea typeface="汉仪中黑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76B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特细等线简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特细等线简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1849</Words>
  <Application>WPS 演示</Application>
  <PresentationFormat>宽屏</PresentationFormat>
  <Paragraphs>790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Arial</vt:lpstr>
      <vt:lpstr>宋体</vt:lpstr>
      <vt:lpstr>Wingdings</vt:lpstr>
      <vt:lpstr>汉仪特细等线简</vt:lpstr>
      <vt:lpstr>汉仪中黑简</vt:lpstr>
      <vt:lpstr>等线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MT218</dc:creator>
  <cp:lastModifiedBy>扬y.</cp:lastModifiedBy>
  <cp:revision>97</cp:revision>
  <dcterms:created xsi:type="dcterms:W3CDTF">2022-05-04T13:59:00Z</dcterms:created>
  <dcterms:modified xsi:type="dcterms:W3CDTF">2025-05-31T05:27:57Z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C0A583270B7A48A28ECEE500595B6E12_13</vt:lpwstr>
  </property>
  <property fmtid="{D5CDD505-2E9C-101B-9397-08002B2CF9AE}" pid="3" name="KSOProductBuildVer">
    <vt:lpwstr>2052-12.1.0.21171</vt:lpwstr>
  </property>
  <property fmtid="{D5CDD505-2E9C-101B-9397-08002B2CF9AE}" pid="4" name="KSOTemplateUUID">
    <vt:lpwstr>v1.0_mb_74Xo0Jyst11QMn9gGpBswQ==</vt:lpwstr>
  </property>
</Properties>
</file>